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embeddedFontLst>
    <p:embeddedFont>
      <p:font typeface="Courgette" panose="020B0604020202020204" charset="0"/>
      <p:regular r:id="rId63"/>
    </p:embeddedFont>
    <p:embeddedFont>
      <p:font typeface="Righteous" panose="020B0604020202020204" charset="0"/>
      <p:regular r:id="rId64"/>
    </p:embeddedFont>
    <p:embeddedFont>
      <p:font typeface="Cutive" panose="020B0604020202020204" charset="0"/>
      <p:regular r:id="rId65"/>
    </p:embeddedFont>
    <p:embeddedFont>
      <p:font typeface="Lustria" panose="020B0604020202020204" charset="0"/>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3" name="Shape 6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4" name="Shape 6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grpSp>
        <p:nvGrpSpPr>
          <p:cNvPr id="57" name="Shape 57"/>
          <p:cNvGrpSpPr/>
          <p:nvPr/>
        </p:nvGrpSpPr>
        <p:grpSpPr>
          <a:xfrm>
            <a:off x="486872" y="411479"/>
            <a:ext cx="8170253" cy="6035039"/>
            <a:chOff x="486872" y="411479"/>
            <a:chExt cx="8170253" cy="6035039"/>
          </a:xfrm>
        </p:grpSpPr>
        <p:sp>
          <p:nvSpPr>
            <p:cNvPr id="58" name="Shape 58"/>
            <p:cNvSpPr/>
            <p:nvPr/>
          </p:nvSpPr>
          <p:spPr>
            <a:xfrm>
              <a:off x="486872" y="411479"/>
              <a:ext cx="8170253" cy="6035039"/>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59" name="Shape 59"/>
            <p:cNvSpPr/>
            <p:nvPr/>
          </p:nvSpPr>
          <p:spPr>
            <a:xfrm>
              <a:off x="562843" y="475487"/>
              <a:ext cx="7982711" cy="5888735"/>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60" name="Shape 60"/>
            <p:cNvCxnSpPr/>
            <p:nvPr/>
          </p:nvCxnSpPr>
          <p:spPr>
            <a:xfrm>
              <a:off x="562841" y="6133646"/>
              <a:ext cx="7982711" cy="1471"/>
            </a:xfrm>
            <a:prstGeom prst="straightConnector1">
              <a:avLst/>
            </a:prstGeom>
            <a:noFill/>
            <a:ln w="12700" cap="flat" cmpd="sng">
              <a:solidFill>
                <a:srgbClr val="C6C5BC"/>
              </a:solidFill>
              <a:prstDash val="solid"/>
              <a:round/>
              <a:headEnd type="none" w="med" len="med"/>
              <a:tailEnd type="none" w="med" len="med"/>
            </a:ln>
          </p:spPr>
        </p:cxnSp>
        <p:sp>
          <p:nvSpPr>
            <p:cNvPr id="61" name="Shape 61"/>
            <p:cNvSpPr/>
            <p:nvPr/>
          </p:nvSpPr>
          <p:spPr>
            <a:xfrm>
              <a:off x="562843" y="457200"/>
              <a:ext cx="7982711" cy="2578607"/>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sp>
        <p:nvSpPr>
          <p:cNvPr id="62" name="Shape 62"/>
          <p:cNvSpPr txBox="1">
            <a:spLocks noGrp="1"/>
          </p:cNvSpPr>
          <p:nvPr>
            <p:ph type="ctrTitle"/>
          </p:nvPr>
        </p:nvSpPr>
        <p:spPr>
          <a:xfrm>
            <a:off x="914400" y="1123950"/>
            <a:ext cx="7342200" cy="1923900"/>
          </a:xfrm>
          <a:prstGeom prst="rect">
            <a:avLst/>
          </a:prstGeom>
          <a:noFill/>
          <a:ln>
            <a:noFill/>
          </a:ln>
        </p:spPr>
        <p:txBody>
          <a:bodyPr lIns="91425" tIns="91425" rIns="91425" bIns="91425" anchor="b" anchorCtr="0"/>
          <a:lstStyle>
            <a:lvl1pPr marL="0" marR="0" lvl="0" indent="0" algn="ctr" rtl="0">
              <a:spcBef>
                <a:spcPts val="0"/>
              </a:spcBef>
              <a:buClr>
                <a:srgbClr val="3F3F3F"/>
              </a:buClr>
              <a:buFont typeface="Lustria"/>
              <a:buNone/>
              <a:defRPr sz="54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subTitle" idx="1"/>
          </p:nvPr>
        </p:nvSpPr>
        <p:spPr>
          <a:xfrm>
            <a:off x="914400" y="3429000"/>
            <a:ext cx="7342200" cy="1752600"/>
          </a:xfrm>
          <a:prstGeom prst="rect">
            <a:avLst/>
          </a:prstGeom>
          <a:noFill/>
          <a:ln>
            <a:noFill/>
          </a:ln>
        </p:spPr>
        <p:txBody>
          <a:bodyPr lIns="91425" tIns="91425" rIns="91425" bIns="91425" anchor="t" anchorCtr="0"/>
          <a:lstStyle>
            <a:lvl1pPr marL="0" marR="0" lvl="0" indent="0" algn="ctr" rtl="0">
              <a:spcBef>
                <a:spcPts val="300"/>
              </a:spcBef>
              <a:buClr>
                <a:srgbClr val="3F3F3F"/>
              </a:buClr>
              <a:buFont typeface="Arial"/>
              <a:buNone/>
              <a:defRPr sz="2000" b="0" i="0" u="none" strike="noStrike" cap="none">
                <a:solidFill>
                  <a:srgbClr val="3F3F3F"/>
                </a:solidFill>
                <a:latin typeface="Lustria"/>
                <a:ea typeface="Lustria"/>
                <a:cs typeface="Lustria"/>
                <a:sym typeface="Lustria"/>
              </a:defRPr>
            </a:lvl1pPr>
            <a:lvl2pPr marL="457200" marR="0" lvl="1" indent="0" algn="ctr" rtl="0">
              <a:spcBef>
                <a:spcPts val="600"/>
              </a:spcBef>
              <a:buClr>
                <a:srgbClr val="B0BBBF"/>
              </a:buClr>
              <a:buFont typeface="Arial"/>
              <a:buNone/>
              <a:defRPr sz="2200" b="0" i="0" u="none" strike="noStrike" cap="none">
                <a:solidFill>
                  <a:srgbClr val="888888"/>
                </a:solidFill>
                <a:latin typeface="Lustria"/>
                <a:ea typeface="Lustria"/>
                <a:cs typeface="Lustria"/>
                <a:sym typeface="Lustria"/>
              </a:defRPr>
            </a:lvl2pPr>
            <a:lvl3pPr marL="914400" marR="0" lvl="2" indent="0" algn="ctr" rtl="0">
              <a:spcBef>
                <a:spcPts val="600"/>
              </a:spcBef>
              <a:buClr>
                <a:srgbClr val="3F3F3F"/>
              </a:buClr>
              <a:buFont typeface="Arial"/>
              <a:buNone/>
              <a:defRPr sz="2000" b="0" i="0" u="none" strike="noStrike" cap="none">
                <a:solidFill>
                  <a:srgbClr val="888888"/>
                </a:solidFill>
                <a:latin typeface="Lustria"/>
                <a:ea typeface="Lustria"/>
                <a:cs typeface="Lustria"/>
                <a:sym typeface="Lustria"/>
              </a:defRPr>
            </a:lvl3pPr>
            <a:lvl4pPr marL="1371600" marR="0" lvl="3" indent="0" algn="ctr" rtl="0">
              <a:spcBef>
                <a:spcPts val="600"/>
              </a:spcBef>
              <a:buClr>
                <a:srgbClr val="B0BBBF"/>
              </a:buClr>
              <a:buFont typeface="Arial"/>
              <a:buNone/>
              <a:defRPr sz="1800" b="0" i="0" u="none" strike="noStrike" cap="none">
                <a:solidFill>
                  <a:srgbClr val="888888"/>
                </a:solidFill>
                <a:latin typeface="Lustria"/>
                <a:ea typeface="Lustria"/>
                <a:cs typeface="Lustria"/>
                <a:sym typeface="Lustria"/>
              </a:defRPr>
            </a:lvl4pPr>
            <a:lvl5pPr marL="1828800" marR="0" lvl="4" indent="0" algn="ctr" rtl="0">
              <a:spcBef>
                <a:spcPts val="600"/>
              </a:spcBef>
              <a:buClr>
                <a:srgbClr val="3F3F3F"/>
              </a:buClr>
              <a:buFont typeface="Arial"/>
              <a:buNone/>
              <a:defRPr sz="1800" b="0" i="0" u="none" strike="noStrike" cap="none">
                <a:solidFill>
                  <a:srgbClr val="888888"/>
                </a:solidFill>
                <a:latin typeface="Lustria"/>
                <a:ea typeface="Lustria"/>
                <a:cs typeface="Lustria"/>
                <a:sym typeface="Lustria"/>
              </a:defRPr>
            </a:lvl5pPr>
            <a:lvl6pPr marL="2286000" marR="0" lvl="5" indent="0" algn="ctr" rtl="0">
              <a:spcBef>
                <a:spcPts val="360"/>
              </a:spcBef>
              <a:buClr>
                <a:srgbClr val="B0BBBF"/>
              </a:buClr>
              <a:buFont typeface="Arial"/>
              <a:buNone/>
              <a:defRPr sz="1800" b="0" i="0" u="none" strike="noStrike" cap="none">
                <a:solidFill>
                  <a:srgbClr val="888888"/>
                </a:solidFill>
                <a:latin typeface="Lustria"/>
                <a:ea typeface="Lustria"/>
                <a:cs typeface="Lustria"/>
                <a:sym typeface="Lustria"/>
              </a:defRPr>
            </a:lvl6pPr>
            <a:lvl7pPr marL="2743200" marR="0" lvl="6" indent="0" algn="ctr" rtl="0">
              <a:spcBef>
                <a:spcPts val="360"/>
              </a:spcBef>
              <a:buClr>
                <a:srgbClr val="3F3F3F"/>
              </a:buClr>
              <a:buFont typeface="Arial"/>
              <a:buNone/>
              <a:defRPr sz="1800" b="0" i="0" u="none" strike="noStrike" cap="none">
                <a:solidFill>
                  <a:srgbClr val="888888"/>
                </a:solidFill>
                <a:latin typeface="Lustria"/>
                <a:ea typeface="Lustria"/>
                <a:cs typeface="Lustria"/>
                <a:sym typeface="Lustria"/>
              </a:defRPr>
            </a:lvl7pPr>
            <a:lvl8pPr marL="3200400" marR="0" lvl="7" indent="0" algn="ctr" rtl="0">
              <a:spcBef>
                <a:spcPts val="360"/>
              </a:spcBef>
              <a:buClr>
                <a:srgbClr val="B0BBBF"/>
              </a:buClr>
              <a:buFont typeface="Arial"/>
              <a:buNone/>
              <a:defRPr sz="1800" b="0" i="0" u="none" strike="noStrike" cap="none">
                <a:solidFill>
                  <a:srgbClr val="888888"/>
                </a:solidFill>
                <a:latin typeface="Lustria"/>
                <a:ea typeface="Lustria"/>
                <a:cs typeface="Lustria"/>
                <a:sym typeface="Lustria"/>
              </a:defRPr>
            </a:lvl8pPr>
            <a:lvl9pPr marL="3657600" marR="0" lvl="8" indent="0" algn="ctr" rtl="0">
              <a:spcBef>
                <a:spcPts val="360"/>
              </a:spcBef>
              <a:buClr>
                <a:srgbClr val="3F3F3F"/>
              </a:buClr>
              <a:buFont typeface="Arial"/>
              <a:buNone/>
              <a:defRPr sz="1800" b="0" i="0" u="none" strike="noStrike" cap="none">
                <a:solidFill>
                  <a:srgbClr val="888888"/>
                </a:solidFill>
                <a:latin typeface="Lustria"/>
                <a:ea typeface="Lustria"/>
                <a:cs typeface="Lustria"/>
                <a:sym typeface="Lustria"/>
              </a:defRPr>
            </a:lvl9pPr>
          </a:lstStyle>
          <a:p>
            <a:endParaRPr/>
          </a:p>
        </p:txBody>
      </p:sp>
      <p:sp>
        <p:nvSpPr>
          <p:cNvPr id="64" name="Shape 64"/>
          <p:cNvSpPr txBox="1">
            <a:spLocks noGrp="1"/>
          </p:cNvSpPr>
          <p:nvPr>
            <p:ph type="dt" idx="10"/>
          </p:nvPr>
        </p:nvSpPr>
        <p:spPr>
          <a:xfrm>
            <a:off x="573741" y="6122894"/>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65" name="Shape 65"/>
          <p:cNvSpPr txBox="1">
            <a:spLocks noGrp="1"/>
          </p:cNvSpPr>
          <p:nvPr>
            <p:ph type="ftr" idx="11"/>
          </p:nvPr>
        </p:nvSpPr>
        <p:spPr>
          <a:xfrm>
            <a:off x="5638800" y="6122894"/>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66" name="Shape 66"/>
          <p:cNvSpPr txBox="1">
            <a:spLocks noGrp="1"/>
          </p:cNvSpPr>
          <p:nvPr>
            <p:ph type="sldNum" idx="12"/>
          </p:nvPr>
        </p:nvSpPr>
        <p:spPr>
          <a:xfrm>
            <a:off x="4191000" y="6122894"/>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grpSp>
        <p:nvGrpSpPr>
          <p:cNvPr id="68" name="Shape 68"/>
          <p:cNvGrpSpPr/>
          <p:nvPr/>
        </p:nvGrpSpPr>
        <p:grpSpPr>
          <a:xfrm>
            <a:off x="182880" y="173698"/>
            <a:ext cx="8778239" cy="6510601"/>
            <a:chOff x="182880" y="173698"/>
            <a:chExt cx="8778239" cy="6510601"/>
          </a:xfrm>
        </p:grpSpPr>
        <p:sp>
          <p:nvSpPr>
            <p:cNvPr id="69" name="Shape 69"/>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nvGrpSpPr>
            <p:cNvPr id="70" name="Shape 70"/>
            <p:cNvGrpSpPr/>
            <p:nvPr/>
          </p:nvGrpSpPr>
          <p:grpSpPr>
            <a:xfrm>
              <a:off x="256032" y="237744"/>
              <a:ext cx="8622792" cy="6364223"/>
              <a:chOff x="247157" y="247430"/>
              <a:chExt cx="8622792" cy="6364223"/>
            </a:xfrm>
          </p:grpSpPr>
          <p:sp>
            <p:nvSpPr>
              <p:cNvPr id="71" name="Shape 71"/>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72" name="Shape 72"/>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sp>
            <p:nvSpPr>
              <p:cNvPr id="73" name="Shape 73"/>
              <p:cNvSpPr/>
              <p:nvPr/>
            </p:nvSpPr>
            <p:spPr>
              <a:xfrm>
                <a:off x="247157" y="1612391"/>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grpSp>
      <p:sp>
        <p:nvSpPr>
          <p:cNvPr id="74" name="Shape 74"/>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606825" y="426750"/>
            <a:ext cx="3931800" cy="73455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76" name="Shape 76"/>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77" name="Shape 77"/>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78" name="Shape 78"/>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9"/>
        <p:cNvGrpSpPr/>
        <p:nvPr/>
      </p:nvGrpSpPr>
      <p:grpSpPr>
        <a:xfrm>
          <a:off x="0" y="0"/>
          <a:ext cx="0" cy="0"/>
          <a:chOff x="0" y="0"/>
          <a:chExt cx="0" cy="0"/>
        </a:xfrm>
      </p:grpSpPr>
      <p:grpSp>
        <p:nvGrpSpPr>
          <p:cNvPr id="80" name="Shape 80"/>
          <p:cNvGrpSpPr/>
          <p:nvPr/>
        </p:nvGrpSpPr>
        <p:grpSpPr>
          <a:xfrm>
            <a:off x="182880" y="173698"/>
            <a:ext cx="8778239" cy="6510601"/>
            <a:chOff x="182880" y="173698"/>
            <a:chExt cx="8778239" cy="6510601"/>
          </a:xfrm>
        </p:grpSpPr>
        <p:sp>
          <p:nvSpPr>
            <p:cNvPr id="81" name="Shape 81"/>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nvGrpSpPr>
            <p:cNvPr id="82" name="Shape 82"/>
            <p:cNvGrpSpPr/>
            <p:nvPr/>
          </p:nvGrpSpPr>
          <p:grpSpPr>
            <a:xfrm>
              <a:off x="256032" y="237744"/>
              <a:ext cx="8622792" cy="6364223"/>
              <a:chOff x="247157" y="247430"/>
              <a:chExt cx="8622792" cy="6364223"/>
            </a:xfrm>
          </p:grpSpPr>
          <p:sp>
            <p:nvSpPr>
              <p:cNvPr id="83" name="Shape 83"/>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84" name="Shape 84"/>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sp>
            <p:nvSpPr>
              <p:cNvPr id="85" name="Shape 85"/>
              <p:cNvSpPr/>
              <p:nvPr/>
            </p:nvSpPr>
            <p:spPr>
              <a:xfrm>
                <a:off x="247157" y="1612391"/>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grpSp>
      <p:sp>
        <p:nvSpPr>
          <p:cNvPr id="86" name="Shape 86"/>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900112" y="2133600"/>
            <a:ext cx="7345500" cy="39318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88" name="Shape 88"/>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89" name="Shape 89"/>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90" name="Shape 90"/>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grpSp>
        <p:nvGrpSpPr>
          <p:cNvPr id="92" name="Shape 92"/>
          <p:cNvGrpSpPr/>
          <p:nvPr/>
        </p:nvGrpSpPr>
        <p:grpSpPr>
          <a:xfrm>
            <a:off x="182880" y="173698"/>
            <a:ext cx="8778239" cy="6510601"/>
            <a:chOff x="182880" y="173698"/>
            <a:chExt cx="8778239" cy="6510601"/>
          </a:xfrm>
        </p:grpSpPr>
        <p:sp>
          <p:nvSpPr>
            <p:cNvPr id="93" name="Shape 93"/>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nvGrpSpPr>
            <p:cNvPr id="94" name="Shape 94"/>
            <p:cNvGrpSpPr/>
            <p:nvPr/>
          </p:nvGrpSpPr>
          <p:grpSpPr>
            <a:xfrm>
              <a:off x="256032" y="237744"/>
              <a:ext cx="8622792" cy="6364223"/>
              <a:chOff x="247157" y="247430"/>
              <a:chExt cx="8622792" cy="6364223"/>
            </a:xfrm>
          </p:grpSpPr>
          <p:sp>
            <p:nvSpPr>
              <p:cNvPr id="95" name="Shape 95"/>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96" name="Shape 96"/>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97" name="Shape 97"/>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98" name="Shape 98"/>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99" name="Shape 99"/>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grpSp>
        <p:nvGrpSpPr>
          <p:cNvPr id="101" name="Shape 101"/>
          <p:cNvGrpSpPr/>
          <p:nvPr/>
        </p:nvGrpSpPr>
        <p:grpSpPr>
          <a:xfrm>
            <a:off x="182880" y="173698"/>
            <a:ext cx="8778239" cy="6510601"/>
            <a:chOff x="182880" y="173698"/>
            <a:chExt cx="8778239" cy="6510601"/>
          </a:xfrm>
        </p:grpSpPr>
        <p:sp>
          <p:nvSpPr>
            <p:cNvPr id="102" name="Shape 102"/>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nvGrpSpPr>
            <p:cNvPr id="103" name="Shape 103"/>
            <p:cNvGrpSpPr/>
            <p:nvPr/>
          </p:nvGrpSpPr>
          <p:grpSpPr>
            <a:xfrm>
              <a:off x="256032" y="237744"/>
              <a:ext cx="8622792" cy="6364223"/>
              <a:chOff x="247157" y="247430"/>
              <a:chExt cx="8622792" cy="6364223"/>
            </a:xfrm>
          </p:grpSpPr>
          <p:sp>
            <p:nvSpPr>
              <p:cNvPr id="104" name="Shape 104"/>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105" name="Shape 105"/>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sp>
            <p:nvSpPr>
              <p:cNvPr id="106" name="Shape 106"/>
              <p:cNvSpPr/>
              <p:nvPr/>
            </p:nvSpPr>
            <p:spPr>
              <a:xfrm>
                <a:off x="247157" y="1612391"/>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grpSp>
      <p:sp>
        <p:nvSpPr>
          <p:cNvPr id="107" name="Shape 107"/>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09" name="Shape 109"/>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10" name="Shape 110"/>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111"/>
        <p:cNvGrpSpPr/>
        <p:nvPr/>
      </p:nvGrpSpPr>
      <p:grpSpPr>
        <a:xfrm>
          <a:off x="0" y="0"/>
          <a:ext cx="0" cy="0"/>
          <a:chOff x="0" y="0"/>
          <a:chExt cx="0" cy="0"/>
        </a:xfrm>
      </p:grpSpPr>
      <p:grpSp>
        <p:nvGrpSpPr>
          <p:cNvPr id="112" name="Shape 112"/>
          <p:cNvGrpSpPr/>
          <p:nvPr/>
        </p:nvGrpSpPr>
        <p:grpSpPr>
          <a:xfrm>
            <a:off x="486872" y="411479"/>
            <a:ext cx="8170253" cy="6035039"/>
            <a:chOff x="486872" y="411479"/>
            <a:chExt cx="8170253" cy="6035039"/>
          </a:xfrm>
        </p:grpSpPr>
        <p:sp>
          <p:nvSpPr>
            <p:cNvPr id="113" name="Shape 113"/>
            <p:cNvSpPr/>
            <p:nvPr/>
          </p:nvSpPr>
          <p:spPr>
            <a:xfrm>
              <a:off x="486872" y="411479"/>
              <a:ext cx="8170253" cy="6035039"/>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14" name="Shape 114"/>
            <p:cNvGrpSpPr/>
            <p:nvPr/>
          </p:nvGrpSpPr>
          <p:grpSpPr>
            <a:xfrm>
              <a:off x="562841" y="475487"/>
              <a:ext cx="7982712" cy="5888735"/>
              <a:chOff x="562841" y="475487"/>
              <a:chExt cx="7982712" cy="5888735"/>
            </a:xfrm>
          </p:grpSpPr>
          <p:sp>
            <p:nvSpPr>
              <p:cNvPr id="115" name="Shape 115"/>
              <p:cNvSpPr/>
              <p:nvPr/>
            </p:nvSpPr>
            <p:spPr>
              <a:xfrm>
                <a:off x="562843" y="475487"/>
                <a:ext cx="7982711" cy="5888735"/>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16" name="Shape 116"/>
              <p:cNvCxnSpPr/>
              <p:nvPr/>
            </p:nvCxnSpPr>
            <p:spPr>
              <a:xfrm>
                <a:off x="562841" y="6133646"/>
                <a:ext cx="7982711" cy="1471"/>
              </a:xfrm>
              <a:prstGeom prst="straightConnector1">
                <a:avLst/>
              </a:prstGeom>
              <a:noFill/>
              <a:ln w="12700" cap="flat" cmpd="sng">
                <a:solidFill>
                  <a:srgbClr val="C6C5BC"/>
                </a:solidFill>
                <a:prstDash val="solid"/>
                <a:round/>
                <a:headEnd type="none" w="med" len="med"/>
                <a:tailEnd type="none" w="med" len="med"/>
              </a:ln>
            </p:spPr>
          </p:cxnSp>
          <p:cxnSp>
            <p:nvCxnSpPr>
              <p:cNvPr id="117" name="Shape 117"/>
              <p:cNvCxnSpPr/>
              <p:nvPr/>
            </p:nvCxnSpPr>
            <p:spPr>
              <a:xfrm>
                <a:off x="562841" y="3427528"/>
                <a:ext cx="7982711" cy="1471"/>
              </a:xfrm>
              <a:prstGeom prst="straightConnector1">
                <a:avLst/>
              </a:prstGeom>
              <a:noFill/>
              <a:ln w="12700" cap="flat" cmpd="sng">
                <a:solidFill>
                  <a:srgbClr val="C6C5BC"/>
                </a:solidFill>
                <a:prstDash val="solid"/>
                <a:round/>
                <a:headEnd type="none" w="med" len="med"/>
                <a:tailEnd type="none" w="med" len="med"/>
              </a:ln>
            </p:spPr>
          </p:cxnSp>
        </p:grpSp>
      </p:grpSp>
      <p:sp>
        <p:nvSpPr>
          <p:cNvPr id="118" name="Shape 118"/>
          <p:cNvSpPr txBox="1">
            <a:spLocks noGrp="1"/>
          </p:cNvSpPr>
          <p:nvPr>
            <p:ph type="ctrTitle"/>
          </p:nvPr>
        </p:nvSpPr>
        <p:spPr>
          <a:xfrm>
            <a:off x="900112" y="3442446"/>
            <a:ext cx="7345500" cy="1533000"/>
          </a:xfrm>
          <a:prstGeom prst="rect">
            <a:avLst/>
          </a:prstGeom>
          <a:noFill/>
          <a:ln>
            <a:noFill/>
          </a:ln>
        </p:spPr>
        <p:txBody>
          <a:bodyPr lIns="91425" tIns="91425" rIns="91425" bIns="91425" anchor="b" anchorCtr="0"/>
          <a:lstStyle>
            <a:lvl1pPr marL="0" marR="0" lvl="0" indent="0" algn="ctr" rtl="0">
              <a:spcBef>
                <a:spcPts val="0"/>
              </a:spcBef>
              <a:buClr>
                <a:srgbClr val="3F3F3F"/>
              </a:buClr>
              <a:buFont typeface="Lustria"/>
              <a:buNone/>
              <a:defRPr sz="54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subTitle" idx="1"/>
          </p:nvPr>
        </p:nvSpPr>
        <p:spPr>
          <a:xfrm>
            <a:off x="900112" y="5029200"/>
            <a:ext cx="7345500" cy="990600"/>
          </a:xfrm>
          <a:prstGeom prst="rect">
            <a:avLst/>
          </a:prstGeom>
          <a:noFill/>
          <a:ln>
            <a:noFill/>
          </a:ln>
        </p:spPr>
        <p:txBody>
          <a:bodyPr lIns="91425" tIns="91425" rIns="91425" bIns="91425" anchor="t" anchorCtr="0"/>
          <a:lstStyle>
            <a:lvl1pPr marL="0" marR="0" lvl="0" indent="0" algn="ctr" rtl="0">
              <a:spcBef>
                <a:spcPts val="300"/>
              </a:spcBef>
              <a:buClr>
                <a:srgbClr val="3F3F3F"/>
              </a:buClr>
              <a:buFont typeface="Arial"/>
              <a:buNone/>
              <a:defRPr sz="2000" b="0" i="0" u="none" strike="noStrike" cap="none">
                <a:solidFill>
                  <a:srgbClr val="3F3F3F"/>
                </a:solidFill>
                <a:latin typeface="Lustria"/>
                <a:ea typeface="Lustria"/>
                <a:cs typeface="Lustria"/>
                <a:sym typeface="Lustria"/>
              </a:defRPr>
            </a:lvl1pPr>
            <a:lvl2pPr marL="457200" marR="0" lvl="1" indent="0" algn="ctr" rtl="0">
              <a:spcBef>
                <a:spcPts val="600"/>
              </a:spcBef>
              <a:buClr>
                <a:srgbClr val="B0BBBF"/>
              </a:buClr>
              <a:buFont typeface="Arial"/>
              <a:buNone/>
              <a:defRPr sz="2200" b="0" i="0" u="none" strike="noStrike" cap="none">
                <a:solidFill>
                  <a:srgbClr val="888888"/>
                </a:solidFill>
                <a:latin typeface="Lustria"/>
                <a:ea typeface="Lustria"/>
                <a:cs typeface="Lustria"/>
                <a:sym typeface="Lustria"/>
              </a:defRPr>
            </a:lvl2pPr>
            <a:lvl3pPr marL="914400" marR="0" lvl="2" indent="0" algn="ctr" rtl="0">
              <a:spcBef>
                <a:spcPts val="600"/>
              </a:spcBef>
              <a:buClr>
                <a:srgbClr val="3F3F3F"/>
              </a:buClr>
              <a:buFont typeface="Arial"/>
              <a:buNone/>
              <a:defRPr sz="2000" b="0" i="0" u="none" strike="noStrike" cap="none">
                <a:solidFill>
                  <a:srgbClr val="888888"/>
                </a:solidFill>
                <a:latin typeface="Lustria"/>
                <a:ea typeface="Lustria"/>
                <a:cs typeface="Lustria"/>
                <a:sym typeface="Lustria"/>
              </a:defRPr>
            </a:lvl3pPr>
            <a:lvl4pPr marL="1371600" marR="0" lvl="3" indent="0" algn="ctr" rtl="0">
              <a:spcBef>
                <a:spcPts val="600"/>
              </a:spcBef>
              <a:buClr>
                <a:srgbClr val="B0BBBF"/>
              </a:buClr>
              <a:buFont typeface="Arial"/>
              <a:buNone/>
              <a:defRPr sz="1800" b="0" i="0" u="none" strike="noStrike" cap="none">
                <a:solidFill>
                  <a:srgbClr val="888888"/>
                </a:solidFill>
                <a:latin typeface="Lustria"/>
                <a:ea typeface="Lustria"/>
                <a:cs typeface="Lustria"/>
                <a:sym typeface="Lustria"/>
              </a:defRPr>
            </a:lvl4pPr>
            <a:lvl5pPr marL="1828800" marR="0" lvl="4" indent="0" algn="ctr" rtl="0">
              <a:spcBef>
                <a:spcPts val="600"/>
              </a:spcBef>
              <a:buClr>
                <a:srgbClr val="3F3F3F"/>
              </a:buClr>
              <a:buFont typeface="Arial"/>
              <a:buNone/>
              <a:defRPr sz="1800" b="0" i="0" u="none" strike="noStrike" cap="none">
                <a:solidFill>
                  <a:srgbClr val="888888"/>
                </a:solidFill>
                <a:latin typeface="Lustria"/>
                <a:ea typeface="Lustria"/>
                <a:cs typeface="Lustria"/>
                <a:sym typeface="Lustria"/>
              </a:defRPr>
            </a:lvl5pPr>
            <a:lvl6pPr marL="2286000" marR="0" lvl="5" indent="0" algn="ctr" rtl="0">
              <a:spcBef>
                <a:spcPts val="360"/>
              </a:spcBef>
              <a:buClr>
                <a:srgbClr val="B0BBBF"/>
              </a:buClr>
              <a:buFont typeface="Arial"/>
              <a:buNone/>
              <a:defRPr sz="1800" b="0" i="0" u="none" strike="noStrike" cap="none">
                <a:solidFill>
                  <a:srgbClr val="888888"/>
                </a:solidFill>
                <a:latin typeface="Lustria"/>
                <a:ea typeface="Lustria"/>
                <a:cs typeface="Lustria"/>
                <a:sym typeface="Lustria"/>
              </a:defRPr>
            </a:lvl6pPr>
            <a:lvl7pPr marL="2743200" marR="0" lvl="6" indent="0" algn="ctr" rtl="0">
              <a:spcBef>
                <a:spcPts val="360"/>
              </a:spcBef>
              <a:buClr>
                <a:srgbClr val="3F3F3F"/>
              </a:buClr>
              <a:buFont typeface="Arial"/>
              <a:buNone/>
              <a:defRPr sz="1800" b="0" i="0" u="none" strike="noStrike" cap="none">
                <a:solidFill>
                  <a:srgbClr val="888888"/>
                </a:solidFill>
                <a:latin typeface="Lustria"/>
                <a:ea typeface="Lustria"/>
                <a:cs typeface="Lustria"/>
                <a:sym typeface="Lustria"/>
              </a:defRPr>
            </a:lvl7pPr>
            <a:lvl8pPr marL="3200400" marR="0" lvl="7" indent="0" algn="ctr" rtl="0">
              <a:spcBef>
                <a:spcPts val="360"/>
              </a:spcBef>
              <a:buClr>
                <a:srgbClr val="B0BBBF"/>
              </a:buClr>
              <a:buFont typeface="Arial"/>
              <a:buNone/>
              <a:defRPr sz="1800" b="0" i="0" u="none" strike="noStrike" cap="none">
                <a:solidFill>
                  <a:srgbClr val="888888"/>
                </a:solidFill>
                <a:latin typeface="Lustria"/>
                <a:ea typeface="Lustria"/>
                <a:cs typeface="Lustria"/>
                <a:sym typeface="Lustria"/>
              </a:defRPr>
            </a:lvl8pPr>
            <a:lvl9pPr marL="3657600" marR="0" lvl="8" indent="0" algn="ctr" rtl="0">
              <a:spcBef>
                <a:spcPts val="360"/>
              </a:spcBef>
              <a:buClr>
                <a:srgbClr val="3F3F3F"/>
              </a:buClr>
              <a:buFont typeface="Arial"/>
              <a:buNone/>
              <a:defRPr sz="1800" b="0" i="0" u="none" strike="noStrike" cap="none">
                <a:solidFill>
                  <a:srgbClr val="888888"/>
                </a:solidFill>
                <a:latin typeface="Lustria"/>
                <a:ea typeface="Lustria"/>
                <a:cs typeface="Lustria"/>
                <a:sym typeface="Lustria"/>
              </a:defRPr>
            </a:lvl9pPr>
          </a:lstStyle>
          <a:p>
            <a:endParaRPr/>
          </a:p>
        </p:txBody>
      </p:sp>
      <p:sp>
        <p:nvSpPr>
          <p:cNvPr id="120" name="Shape 120"/>
          <p:cNvSpPr txBox="1">
            <a:spLocks noGrp="1"/>
          </p:cNvSpPr>
          <p:nvPr>
            <p:ph type="dt" idx="10"/>
          </p:nvPr>
        </p:nvSpPr>
        <p:spPr>
          <a:xfrm>
            <a:off x="569258" y="6122894"/>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21" name="Shape 121"/>
          <p:cNvSpPr txBox="1">
            <a:spLocks noGrp="1"/>
          </p:cNvSpPr>
          <p:nvPr>
            <p:ph type="ftr" idx="11"/>
          </p:nvPr>
        </p:nvSpPr>
        <p:spPr>
          <a:xfrm>
            <a:off x="5638800" y="612440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22" name="Shape 122"/>
          <p:cNvSpPr>
            <a:spLocks noGrp="1"/>
          </p:cNvSpPr>
          <p:nvPr>
            <p:ph type="pic" idx="2"/>
          </p:nvPr>
        </p:nvSpPr>
        <p:spPr>
          <a:xfrm>
            <a:off x="636493" y="533400"/>
            <a:ext cx="7836300" cy="2829000"/>
          </a:xfrm>
          <a:prstGeom prst="rect">
            <a:avLst/>
          </a:prstGeom>
          <a:noFill/>
          <a:ln>
            <a:noFill/>
          </a:ln>
        </p:spPr>
        <p:txBody>
          <a:bodyPr lIns="91425" tIns="91425" rIns="91425" bIns="91425" anchor="t" anchorCtr="0"/>
          <a:lstStyle>
            <a:lvl1pPr marL="342900" marR="0" lvl="0" indent="-342900" algn="l" rtl="0">
              <a:spcBef>
                <a:spcPts val="2000"/>
              </a:spcBef>
              <a:buClr>
                <a:srgbClr val="3F3F3F"/>
              </a:buClr>
              <a:buFont typeface="Arial"/>
              <a:buNone/>
              <a:defRPr sz="20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3"/>
        <p:cNvGrpSpPr/>
        <p:nvPr/>
      </p:nvGrpSpPr>
      <p:grpSpPr>
        <a:xfrm>
          <a:off x="0" y="0"/>
          <a:ext cx="0" cy="0"/>
          <a:chOff x="0" y="0"/>
          <a:chExt cx="0" cy="0"/>
        </a:xfrm>
      </p:grpSpPr>
      <p:grpSp>
        <p:nvGrpSpPr>
          <p:cNvPr id="124" name="Shape 124"/>
          <p:cNvGrpSpPr/>
          <p:nvPr/>
        </p:nvGrpSpPr>
        <p:grpSpPr>
          <a:xfrm>
            <a:off x="182880" y="173698"/>
            <a:ext cx="8778239" cy="6510601"/>
            <a:chOff x="182880" y="173698"/>
            <a:chExt cx="8778239" cy="6510601"/>
          </a:xfrm>
        </p:grpSpPr>
        <p:sp>
          <p:nvSpPr>
            <p:cNvPr id="125" name="Shape 125"/>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26" name="Shape 126"/>
            <p:cNvGrpSpPr/>
            <p:nvPr/>
          </p:nvGrpSpPr>
          <p:grpSpPr>
            <a:xfrm>
              <a:off x="256032" y="237744"/>
              <a:ext cx="8622792" cy="6364223"/>
              <a:chOff x="247157" y="247430"/>
              <a:chExt cx="8622792" cy="6364223"/>
            </a:xfrm>
          </p:grpSpPr>
          <p:sp>
            <p:nvSpPr>
              <p:cNvPr id="127" name="Shape 127"/>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28" name="Shape 128"/>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129" name="Shape 129"/>
          <p:cNvSpPr txBox="1">
            <a:spLocks noGrp="1"/>
          </p:cNvSpPr>
          <p:nvPr>
            <p:ph type="title"/>
          </p:nvPr>
        </p:nvSpPr>
        <p:spPr>
          <a:xfrm>
            <a:off x="900112" y="1371600"/>
            <a:ext cx="7345500" cy="1676400"/>
          </a:xfrm>
          <a:prstGeom prst="rect">
            <a:avLst/>
          </a:prstGeom>
          <a:noFill/>
          <a:ln>
            <a:noFill/>
          </a:ln>
        </p:spPr>
        <p:txBody>
          <a:bodyPr lIns="91425" tIns="91425" rIns="91425" bIns="91425" anchor="b" anchorCtr="0"/>
          <a:lstStyle>
            <a:lvl1pPr marL="0" marR="0" lvl="0" indent="0" algn="ctr" rtl="0">
              <a:spcBef>
                <a:spcPts val="0"/>
              </a:spcBef>
              <a:buClr>
                <a:srgbClr val="3F3F3F"/>
              </a:buClr>
              <a:buFont typeface="Lustria"/>
              <a:buNone/>
              <a:defRPr sz="54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body" idx="1"/>
          </p:nvPr>
        </p:nvSpPr>
        <p:spPr>
          <a:xfrm>
            <a:off x="900112" y="3134566"/>
            <a:ext cx="7345500" cy="1500299"/>
          </a:xfrm>
          <a:prstGeom prst="rect">
            <a:avLst/>
          </a:prstGeom>
          <a:noFill/>
          <a:ln>
            <a:noFill/>
          </a:ln>
        </p:spPr>
        <p:txBody>
          <a:bodyPr lIns="91425" tIns="91425" rIns="91425" bIns="91425" anchor="t" anchorCtr="0"/>
          <a:lstStyle>
            <a:lvl1pPr marL="0" marR="0" lvl="0" indent="0" algn="ctr" rtl="0">
              <a:spcBef>
                <a:spcPts val="300"/>
              </a:spcBef>
              <a:buClr>
                <a:srgbClr val="3F3F3F"/>
              </a:buClr>
              <a:buFont typeface="Arial"/>
              <a:buNone/>
              <a:defRPr sz="20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1800" b="0" i="0" u="none" strike="noStrike" cap="none">
                <a:solidFill>
                  <a:srgbClr val="888888"/>
                </a:solidFill>
                <a:latin typeface="Lustria"/>
                <a:ea typeface="Lustria"/>
                <a:cs typeface="Lustria"/>
                <a:sym typeface="Lustria"/>
              </a:defRPr>
            </a:lvl2pPr>
            <a:lvl3pPr marL="914400" marR="0" lvl="2" indent="0" algn="l" rtl="0">
              <a:spcBef>
                <a:spcPts val="600"/>
              </a:spcBef>
              <a:buClr>
                <a:srgbClr val="3F3F3F"/>
              </a:buClr>
              <a:buFont typeface="Arial"/>
              <a:buNone/>
              <a:defRPr sz="1600" b="0" i="0" u="none" strike="noStrike" cap="none">
                <a:solidFill>
                  <a:srgbClr val="888888"/>
                </a:solidFill>
                <a:latin typeface="Lustria"/>
                <a:ea typeface="Lustria"/>
                <a:cs typeface="Lustria"/>
                <a:sym typeface="Lustria"/>
              </a:defRPr>
            </a:lvl3pPr>
            <a:lvl4pPr marL="1371600" marR="0" lvl="3" indent="0" algn="l" rtl="0">
              <a:spcBef>
                <a:spcPts val="600"/>
              </a:spcBef>
              <a:buClr>
                <a:srgbClr val="B0BBBF"/>
              </a:buClr>
              <a:buFont typeface="Arial"/>
              <a:buNone/>
              <a:defRPr sz="1400" b="0" i="0" u="none" strike="noStrike" cap="none">
                <a:solidFill>
                  <a:srgbClr val="888888"/>
                </a:solidFill>
                <a:latin typeface="Lustria"/>
                <a:ea typeface="Lustria"/>
                <a:cs typeface="Lustria"/>
                <a:sym typeface="Lustria"/>
              </a:defRPr>
            </a:lvl4pPr>
            <a:lvl5pPr marL="1828800" marR="0" lvl="4" indent="0" algn="l" rtl="0">
              <a:spcBef>
                <a:spcPts val="600"/>
              </a:spcBef>
              <a:buClr>
                <a:srgbClr val="3F3F3F"/>
              </a:buClr>
              <a:buFont typeface="Arial"/>
              <a:buNone/>
              <a:defRPr sz="1400" b="0" i="0" u="none" strike="noStrike" cap="none">
                <a:solidFill>
                  <a:srgbClr val="888888"/>
                </a:solidFill>
                <a:latin typeface="Lustria"/>
                <a:ea typeface="Lustria"/>
                <a:cs typeface="Lustria"/>
                <a:sym typeface="Lustria"/>
              </a:defRPr>
            </a:lvl5pPr>
            <a:lvl6pPr marL="2286000" marR="0" lvl="5" indent="0" algn="l" rtl="0">
              <a:spcBef>
                <a:spcPts val="280"/>
              </a:spcBef>
              <a:buClr>
                <a:srgbClr val="B0BBBF"/>
              </a:buClr>
              <a:buFont typeface="Arial"/>
              <a:buNone/>
              <a:defRPr sz="1400" b="0" i="0" u="none" strike="noStrike" cap="none">
                <a:solidFill>
                  <a:srgbClr val="888888"/>
                </a:solidFill>
                <a:latin typeface="Lustria"/>
                <a:ea typeface="Lustria"/>
                <a:cs typeface="Lustria"/>
                <a:sym typeface="Lustria"/>
              </a:defRPr>
            </a:lvl6pPr>
            <a:lvl7pPr marL="2743200" marR="0" lvl="6" indent="0" algn="l" rtl="0">
              <a:spcBef>
                <a:spcPts val="280"/>
              </a:spcBef>
              <a:buClr>
                <a:srgbClr val="3F3F3F"/>
              </a:buClr>
              <a:buFont typeface="Arial"/>
              <a:buNone/>
              <a:defRPr sz="1400" b="0" i="0" u="none" strike="noStrike" cap="none">
                <a:solidFill>
                  <a:srgbClr val="888888"/>
                </a:solidFill>
                <a:latin typeface="Lustria"/>
                <a:ea typeface="Lustria"/>
                <a:cs typeface="Lustria"/>
                <a:sym typeface="Lustria"/>
              </a:defRPr>
            </a:lvl7pPr>
            <a:lvl8pPr marL="3200400" marR="0" lvl="7" indent="0" algn="l" rtl="0">
              <a:spcBef>
                <a:spcPts val="280"/>
              </a:spcBef>
              <a:buClr>
                <a:srgbClr val="B0BBBF"/>
              </a:buClr>
              <a:buFont typeface="Arial"/>
              <a:buNone/>
              <a:defRPr sz="1400" b="0" i="0" u="none" strike="noStrike" cap="none">
                <a:solidFill>
                  <a:srgbClr val="888888"/>
                </a:solidFill>
                <a:latin typeface="Lustria"/>
                <a:ea typeface="Lustria"/>
                <a:cs typeface="Lustria"/>
                <a:sym typeface="Lustria"/>
              </a:defRPr>
            </a:lvl8pPr>
            <a:lvl9pPr marL="3657600" marR="0" lvl="8" indent="0" algn="l" rtl="0">
              <a:spcBef>
                <a:spcPts val="280"/>
              </a:spcBef>
              <a:buClr>
                <a:srgbClr val="3F3F3F"/>
              </a:buClr>
              <a:buFont typeface="Arial"/>
              <a:buNone/>
              <a:defRPr sz="1400" b="0" i="0" u="none" strike="noStrike" cap="none">
                <a:solidFill>
                  <a:srgbClr val="888888"/>
                </a:solidFill>
                <a:latin typeface="Lustria"/>
                <a:ea typeface="Lustria"/>
                <a:cs typeface="Lustria"/>
                <a:sym typeface="Lustria"/>
              </a:defRPr>
            </a:lvl9pPr>
          </a:lstStyle>
          <a:p>
            <a:endParaRPr/>
          </a:p>
        </p:txBody>
      </p:sp>
      <p:sp>
        <p:nvSpPr>
          <p:cNvPr id="131" name="Shape 131"/>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32" name="Shape 132"/>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33" name="Shape 133"/>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4"/>
        <p:cNvGrpSpPr/>
        <p:nvPr/>
      </p:nvGrpSpPr>
      <p:grpSpPr>
        <a:xfrm>
          <a:off x="0" y="0"/>
          <a:ext cx="0" cy="0"/>
          <a:chOff x="0" y="0"/>
          <a:chExt cx="0" cy="0"/>
        </a:xfrm>
      </p:grpSpPr>
      <p:grpSp>
        <p:nvGrpSpPr>
          <p:cNvPr id="135" name="Shape 135"/>
          <p:cNvGrpSpPr/>
          <p:nvPr/>
        </p:nvGrpSpPr>
        <p:grpSpPr>
          <a:xfrm>
            <a:off x="182880" y="173698"/>
            <a:ext cx="8778239" cy="6510601"/>
            <a:chOff x="182880" y="173698"/>
            <a:chExt cx="8778239" cy="6510601"/>
          </a:xfrm>
        </p:grpSpPr>
        <p:sp>
          <p:nvSpPr>
            <p:cNvPr id="136" name="Shape 136"/>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37" name="Shape 137"/>
            <p:cNvGrpSpPr/>
            <p:nvPr/>
          </p:nvGrpSpPr>
          <p:grpSpPr>
            <a:xfrm>
              <a:off x="256032" y="237744"/>
              <a:ext cx="8622792" cy="6364223"/>
              <a:chOff x="247157" y="247430"/>
              <a:chExt cx="8622792" cy="6364223"/>
            </a:xfrm>
          </p:grpSpPr>
          <p:sp>
            <p:nvSpPr>
              <p:cNvPr id="138" name="Shape 138"/>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39" name="Shape 139"/>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sp>
            <p:nvSpPr>
              <p:cNvPr id="140" name="Shape 140"/>
              <p:cNvSpPr/>
              <p:nvPr/>
            </p:nvSpPr>
            <p:spPr>
              <a:xfrm>
                <a:off x="247157" y="1612391"/>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sp>
        <p:nvSpPr>
          <p:cNvPr id="141" name="Shape 141"/>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900111" y="2147888"/>
            <a:ext cx="3566100" cy="3927600"/>
          </a:xfrm>
          <a:prstGeom prst="rect">
            <a:avLst/>
          </a:prstGeom>
          <a:noFill/>
          <a:ln>
            <a:noFill/>
          </a:ln>
        </p:spPr>
        <p:txBody>
          <a:bodyPr lIns="91425" tIns="91425" rIns="91425" bIns="91425" anchor="t" anchorCtr="0"/>
          <a:lstStyle>
            <a:lvl1pPr marL="342900" marR="0" lvl="0" indent="-215900" algn="l" rtl="0">
              <a:spcBef>
                <a:spcPts val="20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1pPr>
            <a:lvl2pPr marL="579438" marR="0" lvl="1"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2pPr>
            <a:lvl3pPr marL="808038" marR="0" lvl="2"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43" name="Shape 143"/>
          <p:cNvSpPr txBox="1">
            <a:spLocks noGrp="1"/>
          </p:cNvSpPr>
          <p:nvPr>
            <p:ph type="body" idx="2"/>
          </p:nvPr>
        </p:nvSpPr>
        <p:spPr>
          <a:xfrm>
            <a:off x="4648198" y="2147888"/>
            <a:ext cx="3566100" cy="3927600"/>
          </a:xfrm>
          <a:prstGeom prst="rect">
            <a:avLst/>
          </a:prstGeom>
          <a:noFill/>
          <a:ln>
            <a:noFill/>
          </a:ln>
        </p:spPr>
        <p:txBody>
          <a:bodyPr lIns="91425" tIns="91425" rIns="91425" bIns="91425" anchor="t" anchorCtr="0"/>
          <a:lstStyle>
            <a:lvl1pPr marL="342900" marR="0" lvl="0" indent="-215900" algn="l" rtl="0">
              <a:spcBef>
                <a:spcPts val="20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1pPr>
            <a:lvl2pPr marL="579438" marR="0" lvl="1"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2pPr>
            <a:lvl3pPr marL="808038" marR="0" lvl="2"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44" name="Shape 144"/>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45" name="Shape 145"/>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46" name="Shape 146"/>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7"/>
        <p:cNvGrpSpPr/>
        <p:nvPr/>
      </p:nvGrpSpPr>
      <p:grpSpPr>
        <a:xfrm>
          <a:off x="0" y="0"/>
          <a:ext cx="0" cy="0"/>
          <a:chOff x="0" y="0"/>
          <a:chExt cx="0" cy="0"/>
        </a:xfrm>
      </p:grpSpPr>
      <p:grpSp>
        <p:nvGrpSpPr>
          <p:cNvPr id="148" name="Shape 148"/>
          <p:cNvGrpSpPr/>
          <p:nvPr/>
        </p:nvGrpSpPr>
        <p:grpSpPr>
          <a:xfrm>
            <a:off x="182880" y="173698"/>
            <a:ext cx="8778239" cy="6510601"/>
            <a:chOff x="182880" y="173698"/>
            <a:chExt cx="8778239" cy="6510601"/>
          </a:xfrm>
        </p:grpSpPr>
        <p:grpSp>
          <p:nvGrpSpPr>
            <p:cNvPr id="149" name="Shape 149"/>
            <p:cNvGrpSpPr/>
            <p:nvPr/>
          </p:nvGrpSpPr>
          <p:grpSpPr>
            <a:xfrm>
              <a:off x="182880" y="173698"/>
              <a:ext cx="8778239" cy="6510601"/>
              <a:chOff x="182880" y="173698"/>
              <a:chExt cx="8778239" cy="6510601"/>
            </a:xfrm>
          </p:grpSpPr>
          <p:sp>
            <p:nvSpPr>
              <p:cNvPr id="150" name="Shape 150"/>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51" name="Shape 151"/>
              <p:cNvGrpSpPr/>
              <p:nvPr/>
            </p:nvGrpSpPr>
            <p:grpSpPr>
              <a:xfrm>
                <a:off x="256032" y="237744"/>
                <a:ext cx="8622792" cy="6364223"/>
                <a:chOff x="247157" y="247430"/>
                <a:chExt cx="8622792" cy="6364223"/>
              </a:xfrm>
            </p:grpSpPr>
            <p:sp>
              <p:nvSpPr>
                <p:cNvPr id="152" name="Shape 152"/>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53" name="Shape 153"/>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sp>
              <p:nvSpPr>
                <p:cNvPr id="154" name="Shape 154"/>
                <p:cNvSpPr/>
                <p:nvPr/>
              </p:nvSpPr>
              <p:spPr>
                <a:xfrm>
                  <a:off x="247157" y="1612391"/>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cxnSp>
          <p:nvCxnSpPr>
            <p:cNvPr id="155" name="Shape 155"/>
            <p:cNvCxnSpPr/>
            <p:nvPr/>
          </p:nvCxnSpPr>
          <p:spPr>
            <a:xfrm rot="-5400000" flipH="1">
              <a:off x="2217480" y="4026437"/>
              <a:ext cx="4711325" cy="2285"/>
            </a:xfrm>
            <a:prstGeom prst="straightConnector1">
              <a:avLst/>
            </a:prstGeom>
            <a:noFill/>
            <a:ln w="12700" cap="flat" cmpd="sng">
              <a:solidFill>
                <a:srgbClr val="C6C5BC"/>
              </a:solidFill>
              <a:prstDash val="solid"/>
              <a:round/>
              <a:headEnd type="none" w="med" len="med"/>
              <a:tailEnd type="none" w="med" len="med"/>
            </a:ln>
          </p:spPr>
        </p:cxnSp>
      </p:grpSp>
      <p:sp>
        <p:nvSpPr>
          <p:cNvPr id="156" name="Shape 156"/>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a:off x="632300" y="1708990"/>
            <a:ext cx="3566100" cy="832500"/>
          </a:xfrm>
          <a:prstGeom prst="rect">
            <a:avLst/>
          </a:prstGeom>
          <a:noFill/>
          <a:ln>
            <a:noFill/>
          </a:ln>
        </p:spPr>
        <p:txBody>
          <a:bodyPr lIns="91425" tIns="91425" rIns="91425" bIns="91425" anchor="ctr" anchorCtr="0"/>
          <a:lstStyle>
            <a:lvl1pPr marL="0" marR="0" lvl="0" indent="0" algn="ctr" rtl="0">
              <a:spcBef>
                <a:spcPts val="300"/>
              </a:spcBef>
              <a:buClr>
                <a:srgbClr val="3F3F3F"/>
              </a:buClr>
              <a:buFont typeface="Arial"/>
              <a:buNone/>
              <a:defRPr sz="2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2000" b="1"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800" b="1"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1600" b="1"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1600" b="1" i="0" u="none" strike="noStrike" cap="none">
                <a:solidFill>
                  <a:srgbClr val="3F3F3F"/>
                </a:solidFill>
                <a:latin typeface="Lustria"/>
                <a:ea typeface="Lustria"/>
                <a:cs typeface="Lustria"/>
                <a:sym typeface="Lustria"/>
              </a:defRPr>
            </a:lvl5pPr>
            <a:lvl6pPr marL="2286000" marR="0" lvl="5" indent="0" algn="l" rtl="0">
              <a:spcBef>
                <a:spcPts val="320"/>
              </a:spcBef>
              <a:buClr>
                <a:srgbClr val="B0BBBF"/>
              </a:buClr>
              <a:buFont typeface="Arial"/>
              <a:buNone/>
              <a:defRPr sz="1600" b="1" i="0" u="none" strike="noStrike" cap="none">
                <a:solidFill>
                  <a:srgbClr val="3F3F3F"/>
                </a:solidFill>
                <a:latin typeface="Lustria"/>
                <a:ea typeface="Lustria"/>
                <a:cs typeface="Lustria"/>
                <a:sym typeface="Lustria"/>
              </a:defRPr>
            </a:lvl6pPr>
            <a:lvl7pPr marL="2743200" marR="0" lvl="6" indent="0" algn="l" rtl="0">
              <a:spcBef>
                <a:spcPts val="320"/>
              </a:spcBef>
              <a:buClr>
                <a:srgbClr val="3F3F3F"/>
              </a:buClr>
              <a:buFont typeface="Arial"/>
              <a:buNone/>
              <a:defRPr sz="1600" b="1" i="0" u="none" strike="noStrike" cap="none">
                <a:solidFill>
                  <a:srgbClr val="3F3F3F"/>
                </a:solidFill>
                <a:latin typeface="Lustria"/>
                <a:ea typeface="Lustria"/>
                <a:cs typeface="Lustria"/>
                <a:sym typeface="Lustria"/>
              </a:defRPr>
            </a:lvl7pPr>
            <a:lvl8pPr marL="3200400" marR="0" lvl="7" indent="0" algn="l" rtl="0">
              <a:spcBef>
                <a:spcPts val="320"/>
              </a:spcBef>
              <a:buClr>
                <a:srgbClr val="B0BBBF"/>
              </a:buClr>
              <a:buFont typeface="Arial"/>
              <a:buNone/>
              <a:defRPr sz="1600" b="1" i="0" u="none" strike="noStrike" cap="none">
                <a:solidFill>
                  <a:srgbClr val="3F3F3F"/>
                </a:solidFill>
                <a:latin typeface="Lustria"/>
                <a:ea typeface="Lustria"/>
                <a:cs typeface="Lustria"/>
                <a:sym typeface="Lustria"/>
              </a:defRPr>
            </a:lvl8pPr>
            <a:lvl9pPr marL="3657600" marR="0" lvl="8" indent="0" algn="l" rtl="0">
              <a:spcBef>
                <a:spcPts val="320"/>
              </a:spcBef>
              <a:buClr>
                <a:srgbClr val="3F3F3F"/>
              </a:buClr>
              <a:buFont typeface="Arial"/>
              <a:buNone/>
              <a:defRPr sz="1600" b="1" i="0" u="none" strike="noStrike" cap="none">
                <a:solidFill>
                  <a:srgbClr val="3F3F3F"/>
                </a:solidFill>
                <a:latin typeface="Lustria"/>
                <a:ea typeface="Lustria"/>
                <a:cs typeface="Lustria"/>
                <a:sym typeface="Lustria"/>
              </a:defRPr>
            </a:lvl9pPr>
          </a:lstStyle>
          <a:p>
            <a:endParaRPr/>
          </a:p>
        </p:txBody>
      </p:sp>
      <p:sp>
        <p:nvSpPr>
          <p:cNvPr id="158" name="Shape 158"/>
          <p:cNvSpPr txBox="1">
            <a:spLocks noGrp="1"/>
          </p:cNvSpPr>
          <p:nvPr>
            <p:ph type="body" idx="2"/>
          </p:nvPr>
        </p:nvSpPr>
        <p:spPr>
          <a:xfrm>
            <a:off x="632300" y="2590800"/>
            <a:ext cx="3566100" cy="3484500"/>
          </a:xfrm>
          <a:prstGeom prst="rect">
            <a:avLst/>
          </a:prstGeom>
          <a:noFill/>
          <a:ln>
            <a:noFill/>
          </a:ln>
        </p:spPr>
        <p:txBody>
          <a:bodyPr lIns="91425" tIns="91425" rIns="91425" bIns="91425" anchor="t" anchorCtr="0"/>
          <a:lstStyle>
            <a:lvl1pPr marL="342900" marR="0" lvl="0" indent="-215900" algn="l" rtl="0">
              <a:spcBef>
                <a:spcPts val="20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1pPr>
            <a:lvl2pPr marL="579438" marR="0" lvl="1"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2pPr>
            <a:lvl3pPr marL="808038" marR="0" lvl="2"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27000" algn="l" rtl="0">
              <a:spcBef>
                <a:spcPts val="320"/>
              </a:spcBef>
              <a:buClr>
                <a:srgbClr val="B0BBBF"/>
              </a:buClr>
              <a:buSzPct val="100000"/>
              <a:buFont typeface="Arial"/>
              <a:buChar char="•"/>
              <a:defRPr sz="1600" b="0" i="0" u="none" strike="noStrike" cap="none">
                <a:solidFill>
                  <a:srgbClr val="3F3F3F"/>
                </a:solidFill>
                <a:latin typeface="Lustria"/>
                <a:ea typeface="Lustria"/>
                <a:cs typeface="Lustria"/>
                <a:sym typeface="Lustria"/>
              </a:defRPr>
            </a:lvl6pPr>
            <a:lvl7pPr marL="1712913" marR="0" lvl="6" indent="-138113" algn="l" rtl="0">
              <a:spcBef>
                <a:spcPts val="320"/>
              </a:spcBef>
              <a:buClr>
                <a:srgbClr val="3F3F3F"/>
              </a:buClr>
              <a:buSzPct val="100000"/>
              <a:buFont typeface="Arial"/>
              <a:buChar char="•"/>
              <a:defRPr sz="1600" b="0" i="0" u="none" strike="noStrike" cap="none">
                <a:solidFill>
                  <a:srgbClr val="3F3F3F"/>
                </a:solidFill>
                <a:latin typeface="Lustria"/>
                <a:ea typeface="Lustria"/>
                <a:cs typeface="Lustria"/>
                <a:sym typeface="Lustria"/>
              </a:defRPr>
            </a:lvl7pPr>
            <a:lvl8pPr marL="1947863" marR="0" lvl="7" indent="-131763" algn="l" rtl="0">
              <a:spcBef>
                <a:spcPts val="320"/>
              </a:spcBef>
              <a:buClr>
                <a:srgbClr val="B0BBBF"/>
              </a:buClr>
              <a:buSzPct val="100000"/>
              <a:buFont typeface="Arial"/>
              <a:buChar char="•"/>
              <a:defRPr sz="1600" b="0" i="0" u="none" strike="noStrike" cap="none">
                <a:solidFill>
                  <a:srgbClr val="3F3F3F"/>
                </a:solidFill>
                <a:latin typeface="Lustria"/>
                <a:ea typeface="Lustria"/>
                <a:cs typeface="Lustria"/>
                <a:sym typeface="Lustria"/>
              </a:defRPr>
            </a:lvl8pPr>
            <a:lvl9pPr marL="2174875" marR="0" lvl="8" indent="-130175" algn="l" rtl="0">
              <a:spcBef>
                <a:spcPts val="320"/>
              </a:spcBef>
              <a:buClr>
                <a:srgbClr val="3F3F3F"/>
              </a:buClr>
              <a:buSzPct val="100000"/>
              <a:buFont typeface="Arial"/>
              <a:buChar char="•"/>
              <a:defRPr sz="1600" b="0" i="0" u="none" strike="noStrike" cap="none">
                <a:solidFill>
                  <a:srgbClr val="3F3F3F"/>
                </a:solidFill>
                <a:latin typeface="Lustria"/>
                <a:ea typeface="Lustria"/>
                <a:cs typeface="Lustria"/>
                <a:sym typeface="Lustria"/>
              </a:defRPr>
            </a:lvl9pPr>
          </a:lstStyle>
          <a:p>
            <a:endParaRPr/>
          </a:p>
        </p:txBody>
      </p:sp>
      <p:sp>
        <p:nvSpPr>
          <p:cNvPr id="159" name="Shape 159"/>
          <p:cNvSpPr txBox="1">
            <a:spLocks noGrp="1"/>
          </p:cNvSpPr>
          <p:nvPr>
            <p:ph type="body" idx="3"/>
          </p:nvPr>
        </p:nvSpPr>
        <p:spPr>
          <a:xfrm>
            <a:off x="4945539" y="1708990"/>
            <a:ext cx="3566100" cy="832500"/>
          </a:xfrm>
          <a:prstGeom prst="rect">
            <a:avLst/>
          </a:prstGeom>
          <a:noFill/>
          <a:ln>
            <a:noFill/>
          </a:ln>
        </p:spPr>
        <p:txBody>
          <a:bodyPr lIns="91425" tIns="91425" rIns="91425" bIns="91425" anchor="ctr" anchorCtr="0"/>
          <a:lstStyle>
            <a:lvl1pPr marL="0" marR="0" lvl="0" indent="0" algn="ctr" rtl="0">
              <a:spcBef>
                <a:spcPts val="300"/>
              </a:spcBef>
              <a:buClr>
                <a:srgbClr val="3F3F3F"/>
              </a:buClr>
              <a:buFont typeface="Arial"/>
              <a:buNone/>
              <a:defRPr sz="2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2000" b="1"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800" b="1"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1600" b="1"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1600" b="1" i="0" u="none" strike="noStrike" cap="none">
                <a:solidFill>
                  <a:srgbClr val="3F3F3F"/>
                </a:solidFill>
                <a:latin typeface="Lustria"/>
                <a:ea typeface="Lustria"/>
                <a:cs typeface="Lustria"/>
                <a:sym typeface="Lustria"/>
              </a:defRPr>
            </a:lvl5pPr>
            <a:lvl6pPr marL="2286000" marR="0" lvl="5" indent="0" algn="l" rtl="0">
              <a:spcBef>
                <a:spcPts val="320"/>
              </a:spcBef>
              <a:buClr>
                <a:srgbClr val="B0BBBF"/>
              </a:buClr>
              <a:buFont typeface="Arial"/>
              <a:buNone/>
              <a:defRPr sz="1600" b="1" i="0" u="none" strike="noStrike" cap="none">
                <a:solidFill>
                  <a:srgbClr val="3F3F3F"/>
                </a:solidFill>
                <a:latin typeface="Lustria"/>
                <a:ea typeface="Lustria"/>
                <a:cs typeface="Lustria"/>
                <a:sym typeface="Lustria"/>
              </a:defRPr>
            </a:lvl6pPr>
            <a:lvl7pPr marL="2743200" marR="0" lvl="6" indent="0" algn="l" rtl="0">
              <a:spcBef>
                <a:spcPts val="320"/>
              </a:spcBef>
              <a:buClr>
                <a:srgbClr val="3F3F3F"/>
              </a:buClr>
              <a:buFont typeface="Arial"/>
              <a:buNone/>
              <a:defRPr sz="1600" b="1" i="0" u="none" strike="noStrike" cap="none">
                <a:solidFill>
                  <a:srgbClr val="3F3F3F"/>
                </a:solidFill>
                <a:latin typeface="Lustria"/>
                <a:ea typeface="Lustria"/>
                <a:cs typeface="Lustria"/>
                <a:sym typeface="Lustria"/>
              </a:defRPr>
            </a:lvl7pPr>
            <a:lvl8pPr marL="3200400" marR="0" lvl="7" indent="0" algn="l" rtl="0">
              <a:spcBef>
                <a:spcPts val="320"/>
              </a:spcBef>
              <a:buClr>
                <a:srgbClr val="B0BBBF"/>
              </a:buClr>
              <a:buFont typeface="Arial"/>
              <a:buNone/>
              <a:defRPr sz="1600" b="1" i="0" u="none" strike="noStrike" cap="none">
                <a:solidFill>
                  <a:srgbClr val="3F3F3F"/>
                </a:solidFill>
                <a:latin typeface="Lustria"/>
                <a:ea typeface="Lustria"/>
                <a:cs typeface="Lustria"/>
                <a:sym typeface="Lustria"/>
              </a:defRPr>
            </a:lvl8pPr>
            <a:lvl9pPr marL="3657600" marR="0" lvl="8" indent="0" algn="l" rtl="0">
              <a:spcBef>
                <a:spcPts val="320"/>
              </a:spcBef>
              <a:buClr>
                <a:srgbClr val="3F3F3F"/>
              </a:buClr>
              <a:buFont typeface="Arial"/>
              <a:buNone/>
              <a:defRPr sz="1600" b="1" i="0" u="none" strike="noStrike" cap="none">
                <a:solidFill>
                  <a:srgbClr val="3F3F3F"/>
                </a:solidFill>
                <a:latin typeface="Lustria"/>
                <a:ea typeface="Lustria"/>
                <a:cs typeface="Lustria"/>
                <a:sym typeface="Lustria"/>
              </a:defRPr>
            </a:lvl9pPr>
          </a:lstStyle>
          <a:p>
            <a:endParaRPr/>
          </a:p>
        </p:txBody>
      </p:sp>
      <p:sp>
        <p:nvSpPr>
          <p:cNvPr id="160" name="Shape 160"/>
          <p:cNvSpPr txBox="1">
            <a:spLocks noGrp="1"/>
          </p:cNvSpPr>
          <p:nvPr>
            <p:ph type="body" idx="4"/>
          </p:nvPr>
        </p:nvSpPr>
        <p:spPr>
          <a:xfrm>
            <a:off x="4945539" y="2590800"/>
            <a:ext cx="3566100" cy="3484500"/>
          </a:xfrm>
          <a:prstGeom prst="rect">
            <a:avLst/>
          </a:prstGeom>
          <a:noFill/>
          <a:ln>
            <a:noFill/>
          </a:ln>
        </p:spPr>
        <p:txBody>
          <a:bodyPr lIns="91425" tIns="91425" rIns="91425" bIns="91425" anchor="t" anchorCtr="0"/>
          <a:lstStyle>
            <a:lvl1pPr marL="342900" marR="0" lvl="0" indent="-215900" algn="l" rtl="0">
              <a:spcBef>
                <a:spcPts val="20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1pPr>
            <a:lvl2pPr marL="579438" marR="0" lvl="1"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2pPr>
            <a:lvl3pPr marL="808038" marR="0" lvl="2"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27000" algn="l" rtl="0">
              <a:spcBef>
                <a:spcPts val="320"/>
              </a:spcBef>
              <a:buClr>
                <a:srgbClr val="B0BBBF"/>
              </a:buClr>
              <a:buSzPct val="100000"/>
              <a:buFont typeface="Arial"/>
              <a:buChar char="•"/>
              <a:defRPr sz="1600" b="0" i="0" u="none" strike="noStrike" cap="none">
                <a:solidFill>
                  <a:srgbClr val="3F3F3F"/>
                </a:solidFill>
                <a:latin typeface="Lustria"/>
                <a:ea typeface="Lustria"/>
                <a:cs typeface="Lustria"/>
                <a:sym typeface="Lustria"/>
              </a:defRPr>
            </a:lvl6pPr>
            <a:lvl7pPr marL="1712913" marR="0" lvl="6" indent="-138113" algn="l" rtl="0">
              <a:spcBef>
                <a:spcPts val="320"/>
              </a:spcBef>
              <a:buClr>
                <a:srgbClr val="3F3F3F"/>
              </a:buClr>
              <a:buSzPct val="100000"/>
              <a:buFont typeface="Arial"/>
              <a:buChar char="•"/>
              <a:defRPr sz="1600" b="0" i="0" u="none" strike="noStrike" cap="none">
                <a:solidFill>
                  <a:srgbClr val="3F3F3F"/>
                </a:solidFill>
                <a:latin typeface="Lustria"/>
                <a:ea typeface="Lustria"/>
                <a:cs typeface="Lustria"/>
                <a:sym typeface="Lustria"/>
              </a:defRPr>
            </a:lvl7pPr>
            <a:lvl8pPr marL="1947863" marR="0" lvl="7" indent="-131763" algn="l" rtl="0">
              <a:spcBef>
                <a:spcPts val="320"/>
              </a:spcBef>
              <a:buClr>
                <a:srgbClr val="B0BBBF"/>
              </a:buClr>
              <a:buSzPct val="100000"/>
              <a:buFont typeface="Arial"/>
              <a:buChar char="•"/>
              <a:defRPr sz="1600" b="0" i="0" u="none" strike="noStrike" cap="none">
                <a:solidFill>
                  <a:srgbClr val="3F3F3F"/>
                </a:solidFill>
                <a:latin typeface="Lustria"/>
                <a:ea typeface="Lustria"/>
                <a:cs typeface="Lustria"/>
                <a:sym typeface="Lustria"/>
              </a:defRPr>
            </a:lvl8pPr>
            <a:lvl9pPr marL="2174875" marR="0" lvl="8" indent="-130175" algn="l" rtl="0">
              <a:spcBef>
                <a:spcPts val="320"/>
              </a:spcBef>
              <a:buClr>
                <a:srgbClr val="3F3F3F"/>
              </a:buClr>
              <a:buSzPct val="100000"/>
              <a:buFont typeface="Arial"/>
              <a:buChar char="•"/>
              <a:defRPr sz="1600" b="0" i="0" u="none" strike="noStrike" cap="none">
                <a:solidFill>
                  <a:srgbClr val="3F3F3F"/>
                </a:solidFill>
                <a:latin typeface="Lustria"/>
                <a:ea typeface="Lustria"/>
                <a:cs typeface="Lustria"/>
                <a:sym typeface="Lustria"/>
              </a:defRPr>
            </a:lvl9pPr>
          </a:lstStyle>
          <a:p>
            <a:endParaRPr/>
          </a:p>
        </p:txBody>
      </p:sp>
      <p:sp>
        <p:nvSpPr>
          <p:cNvPr id="161" name="Shape 161"/>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62" name="Shape 162"/>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63" name="Shape 163"/>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4"/>
        <p:cNvGrpSpPr/>
        <p:nvPr/>
      </p:nvGrpSpPr>
      <p:grpSpPr>
        <a:xfrm>
          <a:off x="0" y="0"/>
          <a:ext cx="0" cy="0"/>
          <a:chOff x="0" y="0"/>
          <a:chExt cx="0" cy="0"/>
        </a:xfrm>
      </p:grpSpPr>
      <p:grpSp>
        <p:nvGrpSpPr>
          <p:cNvPr id="165" name="Shape 165"/>
          <p:cNvGrpSpPr/>
          <p:nvPr/>
        </p:nvGrpSpPr>
        <p:grpSpPr>
          <a:xfrm>
            <a:off x="182880" y="173698"/>
            <a:ext cx="8778239" cy="6510601"/>
            <a:chOff x="182880" y="173698"/>
            <a:chExt cx="8778239" cy="6510601"/>
          </a:xfrm>
        </p:grpSpPr>
        <p:grpSp>
          <p:nvGrpSpPr>
            <p:cNvPr id="166" name="Shape 166"/>
            <p:cNvGrpSpPr/>
            <p:nvPr/>
          </p:nvGrpSpPr>
          <p:grpSpPr>
            <a:xfrm>
              <a:off x="182880" y="173698"/>
              <a:ext cx="8778239" cy="6510601"/>
              <a:chOff x="182880" y="173698"/>
              <a:chExt cx="8778239" cy="6510601"/>
            </a:xfrm>
          </p:grpSpPr>
          <p:sp>
            <p:nvSpPr>
              <p:cNvPr id="167" name="Shape 167"/>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68" name="Shape 168"/>
              <p:cNvGrpSpPr/>
              <p:nvPr/>
            </p:nvGrpSpPr>
            <p:grpSpPr>
              <a:xfrm>
                <a:off x="256032" y="237744"/>
                <a:ext cx="8622792" cy="6364223"/>
                <a:chOff x="247157" y="247430"/>
                <a:chExt cx="8622792" cy="6364223"/>
              </a:xfrm>
            </p:grpSpPr>
            <p:sp>
              <p:nvSpPr>
                <p:cNvPr id="169" name="Shape 169"/>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70" name="Shape 170"/>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171" name="Shape 171"/>
            <p:cNvSpPr/>
            <p:nvPr/>
          </p:nvSpPr>
          <p:spPr>
            <a:xfrm rot="5400000">
              <a:off x="801085" y="3274089"/>
              <a:ext cx="6135623"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72" name="Shape 172"/>
          <p:cNvSpPr txBox="1">
            <a:spLocks noGrp="1"/>
          </p:cNvSpPr>
          <p:nvPr>
            <p:ph type="title"/>
          </p:nvPr>
        </p:nvSpPr>
        <p:spPr>
          <a:xfrm>
            <a:off x="530225" y="1169891"/>
            <a:ext cx="3008400" cy="914400"/>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Lustria"/>
              <a:buNone/>
              <a:defRPr sz="2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328319" y="609600"/>
            <a:ext cx="4114800" cy="54657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74" name="Shape 174"/>
          <p:cNvSpPr txBox="1">
            <a:spLocks noGrp="1"/>
          </p:cNvSpPr>
          <p:nvPr>
            <p:ph type="body" idx="2"/>
          </p:nvPr>
        </p:nvSpPr>
        <p:spPr>
          <a:xfrm>
            <a:off x="530225" y="2147888"/>
            <a:ext cx="3008400" cy="3262200"/>
          </a:xfrm>
          <a:prstGeom prst="rect">
            <a:avLst/>
          </a:prstGeom>
          <a:noFill/>
          <a:ln>
            <a:noFill/>
          </a:ln>
        </p:spPr>
        <p:txBody>
          <a:bodyPr lIns="91425" tIns="91425" rIns="91425" bIns="91425" anchor="t" anchorCtr="0"/>
          <a:lstStyle>
            <a:lvl1pPr marL="0" marR="0" lvl="0" indent="0" algn="l" rtl="0">
              <a:lnSpc>
                <a:spcPct val="120000"/>
              </a:lnSpc>
              <a:spcBef>
                <a:spcPts val="600"/>
              </a:spcBef>
              <a:buClr>
                <a:srgbClr val="3F3F3F"/>
              </a:buClr>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75" name="Shape 175"/>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76" name="Shape 176"/>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77" name="Shape 177"/>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Shape 178"/>
        <p:cNvGrpSpPr/>
        <p:nvPr/>
      </p:nvGrpSpPr>
      <p:grpSpPr>
        <a:xfrm>
          <a:off x="0" y="0"/>
          <a:ext cx="0" cy="0"/>
          <a:chOff x="0" y="0"/>
          <a:chExt cx="0" cy="0"/>
        </a:xfrm>
      </p:grpSpPr>
      <p:grpSp>
        <p:nvGrpSpPr>
          <p:cNvPr id="179" name="Shape 179"/>
          <p:cNvGrpSpPr/>
          <p:nvPr/>
        </p:nvGrpSpPr>
        <p:grpSpPr>
          <a:xfrm>
            <a:off x="182880" y="173698"/>
            <a:ext cx="8778239" cy="6510601"/>
            <a:chOff x="182880" y="173698"/>
            <a:chExt cx="8778239" cy="6510601"/>
          </a:xfrm>
        </p:grpSpPr>
        <p:grpSp>
          <p:nvGrpSpPr>
            <p:cNvPr id="180" name="Shape 180"/>
            <p:cNvGrpSpPr/>
            <p:nvPr/>
          </p:nvGrpSpPr>
          <p:grpSpPr>
            <a:xfrm>
              <a:off x="182880" y="173698"/>
              <a:ext cx="8778239" cy="6510601"/>
              <a:chOff x="182880" y="173698"/>
              <a:chExt cx="8778239" cy="6510601"/>
            </a:xfrm>
          </p:grpSpPr>
          <p:grpSp>
            <p:nvGrpSpPr>
              <p:cNvPr id="181" name="Shape 181"/>
              <p:cNvGrpSpPr/>
              <p:nvPr/>
            </p:nvGrpSpPr>
            <p:grpSpPr>
              <a:xfrm>
                <a:off x="182880" y="173698"/>
                <a:ext cx="8778239" cy="6510601"/>
                <a:chOff x="182880" y="173698"/>
                <a:chExt cx="8778239" cy="6510601"/>
              </a:xfrm>
            </p:grpSpPr>
            <p:sp>
              <p:nvSpPr>
                <p:cNvPr id="182" name="Shape 182"/>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83" name="Shape 183"/>
                <p:cNvGrpSpPr/>
                <p:nvPr/>
              </p:nvGrpSpPr>
              <p:grpSpPr>
                <a:xfrm>
                  <a:off x="256032" y="237744"/>
                  <a:ext cx="8622792" cy="6364223"/>
                  <a:chOff x="247157" y="247430"/>
                  <a:chExt cx="8622792" cy="6364223"/>
                </a:xfrm>
              </p:grpSpPr>
              <p:sp>
                <p:nvSpPr>
                  <p:cNvPr id="184" name="Shape 184"/>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85" name="Shape 185"/>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186" name="Shape 186"/>
              <p:cNvSpPr/>
              <p:nvPr/>
            </p:nvSpPr>
            <p:spPr>
              <a:xfrm rot="5400000">
                <a:off x="801085" y="3274089"/>
                <a:ext cx="6135623"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87" name="Shape 187"/>
            <p:cNvSpPr/>
            <p:nvPr/>
          </p:nvSpPr>
          <p:spPr>
            <a:xfrm rot="10800000">
              <a:off x="258763" y="1594461"/>
              <a:ext cx="3575304"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88" name="Shape 188"/>
          <p:cNvSpPr txBox="1">
            <a:spLocks noGrp="1"/>
          </p:cNvSpPr>
          <p:nvPr>
            <p:ph type="title"/>
          </p:nvPr>
        </p:nvSpPr>
        <p:spPr>
          <a:xfrm>
            <a:off x="530225" y="1694328"/>
            <a:ext cx="3008400" cy="914400"/>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Lustria"/>
              <a:buNone/>
              <a:defRPr sz="2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9" name="Shape 189"/>
          <p:cNvSpPr txBox="1">
            <a:spLocks noGrp="1"/>
          </p:cNvSpPr>
          <p:nvPr>
            <p:ph type="body" idx="1"/>
          </p:nvPr>
        </p:nvSpPr>
        <p:spPr>
          <a:xfrm>
            <a:off x="4328319" y="609600"/>
            <a:ext cx="4114800" cy="54657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90" name="Shape 190"/>
          <p:cNvSpPr txBox="1">
            <a:spLocks noGrp="1"/>
          </p:cNvSpPr>
          <p:nvPr>
            <p:ph type="body" idx="2"/>
          </p:nvPr>
        </p:nvSpPr>
        <p:spPr>
          <a:xfrm>
            <a:off x="530225" y="2672323"/>
            <a:ext cx="3008400" cy="3402900"/>
          </a:xfrm>
          <a:prstGeom prst="rect">
            <a:avLst/>
          </a:prstGeom>
          <a:noFill/>
          <a:ln>
            <a:noFill/>
          </a:ln>
        </p:spPr>
        <p:txBody>
          <a:bodyPr lIns="91425" tIns="91425" rIns="91425" bIns="91425" anchor="t" anchorCtr="0"/>
          <a:lstStyle>
            <a:lvl1pPr marL="0" marR="0" lvl="0" indent="0" algn="l" rtl="0">
              <a:lnSpc>
                <a:spcPct val="120000"/>
              </a:lnSpc>
              <a:spcBef>
                <a:spcPts val="600"/>
              </a:spcBef>
              <a:buClr>
                <a:srgbClr val="3F3F3F"/>
              </a:buClr>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91" name="Shape 191"/>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92" name="Shape 192"/>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193" name="Shape 193"/>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
        <p:nvSpPr>
          <p:cNvPr id="194" name="Shape 194"/>
          <p:cNvSpPr>
            <a:spLocks noGrp="1"/>
          </p:cNvSpPr>
          <p:nvPr>
            <p:ph type="pic" idx="3"/>
          </p:nvPr>
        </p:nvSpPr>
        <p:spPr>
          <a:xfrm>
            <a:off x="352891" y="310122"/>
            <a:ext cx="3398700" cy="1204800"/>
          </a:xfrm>
          <a:prstGeom prst="rect">
            <a:avLst/>
          </a:prstGeom>
          <a:noFill/>
          <a:ln>
            <a:noFill/>
          </a:ln>
        </p:spPr>
        <p:txBody>
          <a:bodyPr lIns="91425" tIns="91425" rIns="91425" bIns="91425" anchor="t" anchorCtr="0"/>
          <a:lstStyle>
            <a:lvl1pPr marL="342900" marR="0" lvl="0" indent="-342900" algn="l" rtl="0">
              <a:spcBef>
                <a:spcPts val="2000"/>
              </a:spcBef>
              <a:buClr>
                <a:srgbClr val="3F3F3F"/>
              </a:buClr>
              <a:buFont typeface="Arial"/>
              <a:buNone/>
              <a:defRPr sz="18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5"/>
        <p:cNvGrpSpPr/>
        <p:nvPr/>
      </p:nvGrpSpPr>
      <p:grpSpPr>
        <a:xfrm>
          <a:off x="0" y="0"/>
          <a:ext cx="0" cy="0"/>
          <a:chOff x="0" y="0"/>
          <a:chExt cx="0" cy="0"/>
        </a:xfrm>
      </p:grpSpPr>
      <p:grpSp>
        <p:nvGrpSpPr>
          <p:cNvPr id="196" name="Shape 196"/>
          <p:cNvGrpSpPr/>
          <p:nvPr/>
        </p:nvGrpSpPr>
        <p:grpSpPr>
          <a:xfrm>
            <a:off x="182880" y="173698"/>
            <a:ext cx="8778239" cy="6510601"/>
            <a:chOff x="182880" y="173698"/>
            <a:chExt cx="8778239" cy="6510601"/>
          </a:xfrm>
        </p:grpSpPr>
        <p:grpSp>
          <p:nvGrpSpPr>
            <p:cNvPr id="197" name="Shape 197"/>
            <p:cNvGrpSpPr/>
            <p:nvPr/>
          </p:nvGrpSpPr>
          <p:grpSpPr>
            <a:xfrm>
              <a:off x="182880" y="173698"/>
              <a:ext cx="8778239" cy="6510601"/>
              <a:chOff x="182880" y="173698"/>
              <a:chExt cx="8778239" cy="6510601"/>
            </a:xfrm>
          </p:grpSpPr>
          <p:sp>
            <p:nvSpPr>
              <p:cNvPr id="198" name="Shape 198"/>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99" name="Shape 199"/>
              <p:cNvGrpSpPr/>
              <p:nvPr/>
            </p:nvGrpSpPr>
            <p:grpSpPr>
              <a:xfrm>
                <a:off x="256032" y="237744"/>
                <a:ext cx="8622792" cy="6364223"/>
                <a:chOff x="247157" y="247430"/>
                <a:chExt cx="8622792" cy="6364223"/>
              </a:xfrm>
            </p:grpSpPr>
            <p:sp>
              <p:nvSpPr>
                <p:cNvPr id="200" name="Shape 200"/>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201" name="Shape 201"/>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202" name="Shape 202"/>
            <p:cNvSpPr/>
            <p:nvPr/>
          </p:nvSpPr>
          <p:spPr>
            <a:xfrm rot="5400000">
              <a:off x="801085" y="3274089"/>
              <a:ext cx="6135623"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203" name="Shape 203"/>
          <p:cNvSpPr txBox="1">
            <a:spLocks noGrp="1"/>
          </p:cNvSpPr>
          <p:nvPr>
            <p:ph type="title"/>
          </p:nvPr>
        </p:nvSpPr>
        <p:spPr>
          <a:xfrm>
            <a:off x="530352" y="1691640"/>
            <a:ext cx="3008400" cy="914400"/>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Lustria"/>
              <a:buNone/>
              <a:defRPr sz="2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a:spLocks noGrp="1"/>
          </p:cNvSpPr>
          <p:nvPr>
            <p:ph type="pic" idx="2"/>
          </p:nvPr>
        </p:nvSpPr>
        <p:spPr>
          <a:xfrm>
            <a:off x="4338558" y="612775"/>
            <a:ext cx="4114799" cy="5468100"/>
          </a:xfrm>
          <a:prstGeom prst="rect">
            <a:avLst/>
          </a:prstGeom>
          <a:noFill/>
          <a:ln>
            <a:noFill/>
          </a:ln>
        </p:spPr>
        <p:txBody>
          <a:bodyPr lIns="91425" tIns="91425" rIns="91425" bIns="91425" anchor="t" anchorCtr="0"/>
          <a:lstStyle>
            <a:lvl1pPr marL="0" marR="0" lvl="0" indent="0" algn="l" rtl="0">
              <a:spcBef>
                <a:spcPts val="2000"/>
              </a:spcBef>
              <a:buClr>
                <a:srgbClr val="3F3F3F"/>
              </a:buClr>
              <a:buFont typeface="Arial"/>
              <a:buNone/>
              <a:defRPr sz="24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28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24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20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2000" b="0" i="0" u="none" strike="noStrike" cap="none">
                <a:solidFill>
                  <a:srgbClr val="3F3F3F"/>
                </a:solidFill>
                <a:latin typeface="Lustria"/>
                <a:ea typeface="Lustria"/>
                <a:cs typeface="Lustria"/>
                <a:sym typeface="Lustria"/>
              </a:defRPr>
            </a:lvl5pPr>
            <a:lvl6pPr marL="2286000" marR="0" lvl="5" indent="0" algn="l" rtl="0">
              <a:spcBef>
                <a:spcPts val="400"/>
              </a:spcBef>
              <a:buClr>
                <a:srgbClr val="B0BBBF"/>
              </a:buClr>
              <a:buFont typeface="Arial"/>
              <a:buNone/>
              <a:defRPr sz="2000" b="0" i="0" u="none" strike="noStrike" cap="none">
                <a:solidFill>
                  <a:srgbClr val="3F3F3F"/>
                </a:solidFill>
                <a:latin typeface="Lustria"/>
                <a:ea typeface="Lustria"/>
                <a:cs typeface="Lustria"/>
                <a:sym typeface="Lustria"/>
              </a:defRPr>
            </a:lvl6pPr>
            <a:lvl7pPr marL="2743200" marR="0" lvl="6" indent="0" algn="l" rtl="0">
              <a:spcBef>
                <a:spcPts val="400"/>
              </a:spcBef>
              <a:buClr>
                <a:srgbClr val="3F3F3F"/>
              </a:buClr>
              <a:buFont typeface="Arial"/>
              <a:buNone/>
              <a:defRPr sz="2000" b="0" i="0" u="none" strike="noStrike" cap="none">
                <a:solidFill>
                  <a:srgbClr val="3F3F3F"/>
                </a:solidFill>
                <a:latin typeface="Lustria"/>
                <a:ea typeface="Lustria"/>
                <a:cs typeface="Lustria"/>
                <a:sym typeface="Lustria"/>
              </a:defRPr>
            </a:lvl7pPr>
            <a:lvl8pPr marL="3200400" marR="0" lvl="7" indent="0" algn="l" rtl="0">
              <a:spcBef>
                <a:spcPts val="400"/>
              </a:spcBef>
              <a:buClr>
                <a:srgbClr val="B0BBBF"/>
              </a:buClr>
              <a:buFont typeface="Arial"/>
              <a:buNone/>
              <a:defRPr sz="2000" b="0" i="0" u="none" strike="noStrike" cap="none">
                <a:solidFill>
                  <a:srgbClr val="3F3F3F"/>
                </a:solidFill>
                <a:latin typeface="Lustria"/>
                <a:ea typeface="Lustria"/>
                <a:cs typeface="Lustria"/>
                <a:sym typeface="Lustria"/>
              </a:defRPr>
            </a:lvl8pPr>
            <a:lvl9pPr marL="3657600" marR="0" lvl="8" indent="0" algn="l" rtl="0">
              <a:spcBef>
                <a:spcPts val="400"/>
              </a:spcBef>
              <a:buClr>
                <a:srgbClr val="3F3F3F"/>
              </a:buClr>
              <a:buFont typeface="Arial"/>
              <a:buNone/>
              <a:defRPr sz="2000" b="0" i="0" u="none" strike="noStrike" cap="none">
                <a:solidFill>
                  <a:srgbClr val="3F3F3F"/>
                </a:solidFill>
                <a:latin typeface="Lustria"/>
                <a:ea typeface="Lustria"/>
                <a:cs typeface="Lustria"/>
                <a:sym typeface="Lustria"/>
              </a:defRPr>
            </a:lvl9pPr>
          </a:lstStyle>
          <a:p>
            <a:endParaRPr/>
          </a:p>
        </p:txBody>
      </p:sp>
      <p:sp>
        <p:nvSpPr>
          <p:cNvPr id="205" name="Shape 205"/>
          <p:cNvSpPr txBox="1">
            <a:spLocks noGrp="1"/>
          </p:cNvSpPr>
          <p:nvPr>
            <p:ph type="body" idx="1"/>
          </p:nvPr>
        </p:nvSpPr>
        <p:spPr>
          <a:xfrm>
            <a:off x="530352" y="2670048"/>
            <a:ext cx="3008400" cy="3401700"/>
          </a:xfrm>
          <a:prstGeom prst="rect">
            <a:avLst/>
          </a:prstGeom>
          <a:noFill/>
          <a:ln>
            <a:noFill/>
          </a:ln>
        </p:spPr>
        <p:txBody>
          <a:bodyPr lIns="91425" tIns="91425" rIns="91425" bIns="91425" anchor="t" anchorCtr="0"/>
          <a:lstStyle>
            <a:lvl1pPr marL="0" marR="0" lvl="0" indent="0" algn="l" rtl="0">
              <a:lnSpc>
                <a:spcPct val="120000"/>
              </a:lnSpc>
              <a:spcBef>
                <a:spcPts val="600"/>
              </a:spcBef>
              <a:buClr>
                <a:srgbClr val="3F3F3F"/>
              </a:buClr>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206" name="Shape 206"/>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07" name="Shape 207"/>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08" name="Shape 208"/>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209"/>
        <p:cNvGrpSpPr/>
        <p:nvPr/>
      </p:nvGrpSpPr>
      <p:grpSpPr>
        <a:xfrm>
          <a:off x="0" y="0"/>
          <a:ext cx="0" cy="0"/>
          <a:chOff x="0" y="0"/>
          <a:chExt cx="0" cy="0"/>
        </a:xfrm>
      </p:grpSpPr>
      <p:grpSp>
        <p:nvGrpSpPr>
          <p:cNvPr id="210" name="Shape 210"/>
          <p:cNvGrpSpPr/>
          <p:nvPr/>
        </p:nvGrpSpPr>
        <p:grpSpPr>
          <a:xfrm>
            <a:off x="182880" y="173698"/>
            <a:ext cx="8778239" cy="6510601"/>
            <a:chOff x="182880" y="173698"/>
            <a:chExt cx="8778239" cy="6510601"/>
          </a:xfrm>
        </p:grpSpPr>
        <p:grpSp>
          <p:nvGrpSpPr>
            <p:cNvPr id="211" name="Shape 211"/>
            <p:cNvGrpSpPr/>
            <p:nvPr/>
          </p:nvGrpSpPr>
          <p:grpSpPr>
            <a:xfrm>
              <a:off x="182880" y="173698"/>
              <a:ext cx="8778239" cy="6510601"/>
              <a:chOff x="182880" y="173698"/>
              <a:chExt cx="8778239" cy="6510601"/>
            </a:xfrm>
          </p:grpSpPr>
          <p:sp>
            <p:nvSpPr>
              <p:cNvPr id="212" name="Shape 212"/>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213" name="Shape 213"/>
              <p:cNvGrpSpPr/>
              <p:nvPr/>
            </p:nvGrpSpPr>
            <p:grpSpPr>
              <a:xfrm>
                <a:off x="256032" y="237744"/>
                <a:ext cx="8622792" cy="6364223"/>
                <a:chOff x="247157" y="247430"/>
                <a:chExt cx="8622792" cy="6364223"/>
              </a:xfrm>
            </p:grpSpPr>
            <p:sp>
              <p:nvSpPr>
                <p:cNvPr id="214" name="Shape 214"/>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215" name="Shape 215"/>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216" name="Shape 216"/>
            <p:cNvSpPr/>
            <p:nvPr/>
          </p:nvSpPr>
          <p:spPr>
            <a:xfrm>
              <a:off x="256032" y="42031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217" name="Shape 217"/>
          <p:cNvSpPr txBox="1">
            <a:spLocks noGrp="1"/>
          </p:cNvSpPr>
          <p:nvPr>
            <p:ph type="title"/>
          </p:nvPr>
        </p:nvSpPr>
        <p:spPr>
          <a:xfrm>
            <a:off x="530350" y="4287819"/>
            <a:ext cx="8022000" cy="916200"/>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Lustria"/>
              <a:buNone/>
              <a:defRPr sz="36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8" name="Shape 218"/>
          <p:cNvSpPr>
            <a:spLocks noGrp="1"/>
          </p:cNvSpPr>
          <p:nvPr>
            <p:ph type="pic" idx="2"/>
          </p:nvPr>
        </p:nvSpPr>
        <p:spPr>
          <a:xfrm>
            <a:off x="356346" y="331693"/>
            <a:ext cx="8421600" cy="3783000"/>
          </a:xfrm>
          <a:prstGeom prst="rect">
            <a:avLst/>
          </a:prstGeom>
          <a:noFill/>
          <a:ln>
            <a:noFill/>
          </a:ln>
        </p:spPr>
        <p:txBody>
          <a:bodyPr lIns="91425" tIns="91425" rIns="91425" bIns="91425" anchor="t" anchorCtr="0"/>
          <a:lstStyle>
            <a:lvl1pPr marL="0" marR="0" lvl="0" indent="0" algn="l" rtl="0">
              <a:spcBef>
                <a:spcPts val="2000"/>
              </a:spcBef>
              <a:buClr>
                <a:srgbClr val="3F3F3F"/>
              </a:buClr>
              <a:buFont typeface="Arial"/>
              <a:buNone/>
              <a:defRPr sz="24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28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24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20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2000" b="0" i="0" u="none" strike="noStrike" cap="none">
                <a:solidFill>
                  <a:srgbClr val="3F3F3F"/>
                </a:solidFill>
                <a:latin typeface="Lustria"/>
                <a:ea typeface="Lustria"/>
                <a:cs typeface="Lustria"/>
                <a:sym typeface="Lustria"/>
              </a:defRPr>
            </a:lvl5pPr>
            <a:lvl6pPr marL="2286000" marR="0" lvl="5" indent="0" algn="l" rtl="0">
              <a:spcBef>
                <a:spcPts val="400"/>
              </a:spcBef>
              <a:buClr>
                <a:srgbClr val="B0BBBF"/>
              </a:buClr>
              <a:buFont typeface="Arial"/>
              <a:buNone/>
              <a:defRPr sz="2000" b="0" i="0" u="none" strike="noStrike" cap="none">
                <a:solidFill>
                  <a:srgbClr val="3F3F3F"/>
                </a:solidFill>
                <a:latin typeface="Lustria"/>
                <a:ea typeface="Lustria"/>
                <a:cs typeface="Lustria"/>
                <a:sym typeface="Lustria"/>
              </a:defRPr>
            </a:lvl6pPr>
            <a:lvl7pPr marL="2743200" marR="0" lvl="6" indent="0" algn="l" rtl="0">
              <a:spcBef>
                <a:spcPts val="400"/>
              </a:spcBef>
              <a:buClr>
                <a:srgbClr val="3F3F3F"/>
              </a:buClr>
              <a:buFont typeface="Arial"/>
              <a:buNone/>
              <a:defRPr sz="2000" b="0" i="0" u="none" strike="noStrike" cap="none">
                <a:solidFill>
                  <a:srgbClr val="3F3F3F"/>
                </a:solidFill>
                <a:latin typeface="Lustria"/>
                <a:ea typeface="Lustria"/>
                <a:cs typeface="Lustria"/>
                <a:sym typeface="Lustria"/>
              </a:defRPr>
            </a:lvl7pPr>
            <a:lvl8pPr marL="3200400" marR="0" lvl="7" indent="0" algn="l" rtl="0">
              <a:spcBef>
                <a:spcPts val="400"/>
              </a:spcBef>
              <a:buClr>
                <a:srgbClr val="B0BBBF"/>
              </a:buClr>
              <a:buFont typeface="Arial"/>
              <a:buNone/>
              <a:defRPr sz="2000" b="0" i="0" u="none" strike="noStrike" cap="none">
                <a:solidFill>
                  <a:srgbClr val="3F3F3F"/>
                </a:solidFill>
                <a:latin typeface="Lustria"/>
                <a:ea typeface="Lustria"/>
                <a:cs typeface="Lustria"/>
                <a:sym typeface="Lustria"/>
              </a:defRPr>
            </a:lvl8pPr>
            <a:lvl9pPr marL="3657600" marR="0" lvl="8" indent="0" algn="l" rtl="0">
              <a:spcBef>
                <a:spcPts val="400"/>
              </a:spcBef>
              <a:buClr>
                <a:srgbClr val="3F3F3F"/>
              </a:buClr>
              <a:buFont typeface="Arial"/>
              <a:buNone/>
              <a:defRPr sz="2000" b="0" i="0" u="none" strike="noStrike" cap="none">
                <a:solidFill>
                  <a:srgbClr val="3F3F3F"/>
                </a:solidFill>
                <a:latin typeface="Lustria"/>
                <a:ea typeface="Lustria"/>
                <a:cs typeface="Lustria"/>
                <a:sym typeface="Lustria"/>
              </a:defRPr>
            </a:lvl9pPr>
          </a:lstStyle>
          <a:p>
            <a:endParaRPr/>
          </a:p>
        </p:txBody>
      </p:sp>
      <p:sp>
        <p:nvSpPr>
          <p:cNvPr id="219" name="Shape 219"/>
          <p:cNvSpPr txBox="1">
            <a:spLocks noGrp="1"/>
          </p:cNvSpPr>
          <p:nvPr>
            <p:ph type="body" idx="1"/>
          </p:nvPr>
        </p:nvSpPr>
        <p:spPr>
          <a:xfrm>
            <a:off x="530350" y="5271246"/>
            <a:ext cx="8022000" cy="1013100"/>
          </a:xfrm>
          <a:prstGeom prst="rect">
            <a:avLst/>
          </a:prstGeom>
          <a:noFill/>
          <a:ln>
            <a:noFill/>
          </a:ln>
        </p:spPr>
        <p:txBody>
          <a:bodyPr lIns="91425" tIns="91425" rIns="91425" bIns="91425" anchor="t" anchorCtr="0"/>
          <a:lstStyle>
            <a:lvl1pPr marL="0" marR="0" lvl="0" indent="0" algn="l" rtl="0">
              <a:spcBef>
                <a:spcPts val="0"/>
              </a:spcBef>
              <a:buClr>
                <a:srgbClr val="3F3F3F"/>
              </a:buClr>
              <a:buFont typeface="Arial"/>
              <a:buNone/>
              <a:defRPr sz="1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220" name="Shape 220"/>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21" name="Shape 221"/>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22" name="Shape 222"/>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3"/>
        <p:cNvGrpSpPr/>
        <p:nvPr/>
      </p:nvGrpSpPr>
      <p:grpSpPr>
        <a:xfrm>
          <a:off x="0" y="0"/>
          <a:ext cx="0" cy="0"/>
          <a:chOff x="0" y="0"/>
          <a:chExt cx="0" cy="0"/>
        </a:xfrm>
      </p:grpSpPr>
      <p:grpSp>
        <p:nvGrpSpPr>
          <p:cNvPr id="224" name="Shape 224"/>
          <p:cNvGrpSpPr/>
          <p:nvPr/>
        </p:nvGrpSpPr>
        <p:grpSpPr>
          <a:xfrm>
            <a:off x="182880" y="173698"/>
            <a:ext cx="8778239" cy="6510601"/>
            <a:chOff x="182880" y="173698"/>
            <a:chExt cx="8778239" cy="6510601"/>
          </a:xfrm>
        </p:grpSpPr>
        <p:grpSp>
          <p:nvGrpSpPr>
            <p:cNvPr id="225" name="Shape 225"/>
            <p:cNvGrpSpPr/>
            <p:nvPr/>
          </p:nvGrpSpPr>
          <p:grpSpPr>
            <a:xfrm>
              <a:off x="182880" y="173698"/>
              <a:ext cx="8778239" cy="6510601"/>
              <a:chOff x="182880" y="173698"/>
              <a:chExt cx="8778239" cy="6510601"/>
            </a:xfrm>
          </p:grpSpPr>
          <p:sp>
            <p:nvSpPr>
              <p:cNvPr id="226" name="Shape 226"/>
              <p:cNvSpPr/>
              <p:nvPr/>
            </p:nvSpPr>
            <p:spPr>
              <a:xfrm>
                <a:off x="182880" y="173698"/>
                <a:ext cx="8778239" cy="6510601"/>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227" name="Shape 227"/>
              <p:cNvGrpSpPr/>
              <p:nvPr/>
            </p:nvGrpSpPr>
            <p:grpSpPr>
              <a:xfrm>
                <a:off x="256032" y="237744"/>
                <a:ext cx="8622792" cy="6364223"/>
                <a:chOff x="247157" y="247430"/>
                <a:chExt cx="8622792" cy="6364223"/>
              </a:xfrm>
            </p:grpSpPr>
            <p:sp>
              <p:nvSpPr>
                <p:cNvPr id="228" name="Shape 228"/>
                <p:cNvSpPr/>
                <p:nvPr/>
              </p:nvSpPr>
              <p:spPr>
                <a:xfrm>
                  <a:off x="247157" y="247430"/>
                  <a:ext cx="8622792" cy="6364223"/>
                </a:xfrm>
                <a:prstGeom prst="rect">
                  <a:avLst/>
                </a:prstGeom>
                <a:noFill/>
                <a:ln w="12700"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229" name="Shape 229"/>
                <p:cNvCxnSpPr/>
                <p:nvPr/>
              </p:nvCxnSpPr>
              <p:spPr>
                <a:xfrm>
                  <a:off x="247157" y="6389023"/>
                  <a:ext cx="8622792" cy="1587"/>
                </a:xfrm>
                <a:prstGeom prst="straightConnector1">
                  <a:avLst/>
                </a:prstGeom>
                <a:noFill/>
                <a:ln w="12700" cap="flat" cmpd="sng">
                  <a:solidFill>
                    <a:srgbClr val="C6C5BC"/>
                  </a:solidFill>
                  <a:prstDash val="solid"/>
                  <a:round/>
                  <a:headEnd type="none" w="med" len="med"/>
                  <a:tailEnd type="none" w="med" len="med"/>
                </a:ln>
              </p:spPr>
            </p:cxnSp>
          </p:grpSp>
        </p:grpSp>
        <p:sp>
          <p:nvSpPr>
            <p:cNvPr id="230" name="Shape 230"/>
            <p:cNvSpPr/>
            <p:nvPr/>
          </p:nvSpPr>
          <p:spPr>
            <a:xfrm rot="5400000">
              <a:off x="4242277" y="3274089"/>
              <a:ext cx="6135623" cy="64008"/>
            </a:xfrm>
            <a:prstGeom prst="rect">
              <a:avLst/>
            </a:prstGeom>
            <a:solidFill>
              <a:srgbClr val="C9D1D5"/>
            </a:solidFill>
            <a:ln w="9525" cap="flat" cmpd="sng">
              <a:solidFill>
                <a:srgbClr val="C6C5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231" name="Shape 231"/>
          <p:cNvSpPr txBox="1">
            <a:spLocks noGrp="1"/>
          </p:cNvSpPr>
          <p:nvPr>
            <p:ph type="title"/>
          </p:nvPr>
        </p:nvSpPr>
        <p:spPr>
          <a:xfrm rot="5400000">
            <a:off x="5341321" y="2659800"/>
            <a:ext cx="5516700" cy="14163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36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2" name="Shape 232"/>
          <p:cNvSpPr txBox="1">
            <a:spLocks noGrp="1"/>
          </p:cNvSpPr>
          <p:nvPr>
            <p:ph type="body" idx="1"/>
          </p:nvPr>
        </p:nvSpPr>
        <p:spPr>
          <a:xfrm rot="5400000">
            <a:off x="959699" y="227999"/>
            <a:ext cx="5516700" cy="62799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233" name="Shape 233"/>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34" name="Shape 234"/>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235" name="Shape 235"/>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a:solidFill>
                  <a:srgbClr val="B0BBBF"/>
                </a:solidFill>
                <a:latin typeface="Lustria"/>
                <a:ea typeface="Lustria"/>
                <a:cs typeface="Lustria"/>
                <a:sym typeface="Lustria"/>
              </a:rPr>
              <a:t>‹#›</a:t>
            </a:fld>
            <a:endParaRPr lang="en" sz="1200">
              <a:solidFill>
                <a:srgbClr val="B0BBBF"/>
              </a:solidFill>
              <a:latin typeface="Lustria"/>
              <a:ea typeface="Lustria"/>
              <a:cs typeface="Lustria"/>
              <a:sym typeface="Lust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00112" y="244158"/>
            <a:ext cx="7345500" cy="13398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Lustria"/>
              <a:buNone/>
              <a:defRPr sz="4800" b="0" i="0" u="none" strike="noStrike" cap="none">
                <a:solidFill>
                  <a:srgbClr val="3F3F3F"/>
                </a:solidFill>
                <a:latin typeface="Lustria"/>
                <a:ea typeface="Lustria"/>
                <a:cs typeface="Lustria"/>
                <a:sym typeface="Lust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900112" y="2133600"/>
            <a:ext cx="7345500" cy="3931800"/>
          </a:xfrm>
          <a:prstGeom prst="rect">
            <a:avLst/>
          </a:prstGeom>
          <a:noFill/>
          <a:ln>
            <a:noFill/>
          </a:ln>
        </p:spPr>
        <p:txBody>
          <a:bodyPr lIns="91425" tIns="91425" rIns="91425" bIns="91425" anchor="t" anchorCtr="0"/>
          <a:lstStyle>
            <a:lvl1pPr marL="342900" marR="0" lvl="0" indent="-190500" algn="l" rtl="0">
              <a:spcBef>
                <a:spcPts val="2000"/>
              </a:spcBef>
              <a:buClr>
                <a:srgbClr val="3F3F3F"/>
              </a:buClr>
              <a:buSzPct val="100000"/>
              <a:buFont typeface="Arial"/>
              <a:buChar char="•"/>
              <a:defRPr sz="2400" b="0" i="0" u="none" strike="noStrike" cap="none">
                <a:solidFill>
                  <a:srgbClr val="3F3F3F"/>
                </a:solidFill>
                <a:latin typeface="Lustria"/>
                <a:ea typeface="Lustria"/>
                <a:cs typeface="Lustria"/>
                <a:sym typeface="Lustria"/>
              </a:defRPr>
            </a:lvl1pPr>
            <a:lvl2pPr marL="579438" marR="0" lvl="1" indent="-96837" algn="l" rtl="0">
              <a:spcBef>
                <a:spcPts val="600"/>
              </a:spcBef>
              <a:buClr>
                <a:srgbClr val="B0BBBF"/>
              </a:buClr>
              <a:buSzPct val="100000"/>
              <a:buFont typeface="Arial"/>
              <a:buChar char="•"/>
              <a:defRPr sz="2200" b="0" i="0" u="none" strike="noStrike" cap="none">
                <a:solidFill>
                  <a:srgbClr val="3F3F3F"/>
                </a:solidFill>
                <a:latin typeface="Lustria"/>
                <a:ea typeface="Lustria"/>
                <a:cs typeface="Lustria"/>
                <a:sym typeface="Lustria"/>
              </a:defRPr>
            </a:lvl2pPr>
            <a:lvl3pPr marL="808038" marR="0" lvl="2" indent="-109537" algn="l" rtl="0">
              <a:spcBef>
                <a:spcPts val="600"/>
              </a:spcBef>
              <a:buClr>
                <a:srgbClr val="3F3F3F"/>
              </a:buClr>
              <a:buSzPct val="100000"/>
              <a:buFont typeface="Arial"/>
              <a:buChar char="•"/>
              <a:defRPr sz="2000" b="0" i="0" u="none" strike="noStrike" cap="none">
                <a:solidFill>
                  <a:srgbClr val="3F3F3F"/>
                </a:solidFill>
                <a:latin typeface="Lustria"/>
                <a:ea typeface="Lustria"/>
                <a:cs typeface="Lustria"/>
                <a:sym typeface="Lustria"/>
              </a:defRPr>
            </a:lvl3pPr>
            <a:lvl4pPr marL="1036638" marR="0" lvl="3" indent="-122237" algn="l" rtl="0">
              <a:spcBef>
                <a:spcPts val="60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4pPr>
            <a:lvl5pPr marL="1265238" marR="0" lvl="4" indent="-122237" algn="l" rtl="0">
              <a:spcBef>
                <a:spcPts val="60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6pPr>
            <a:lvl7pPr marL="1712913" marR="0" lvl="6" indent="-125413"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7pPr>
            <a:lvl8pPr marL="1947863" marR="0" lvl="7" indent="-119063" algn="l" rtl="0">
              <a:spcBef>
                <a:spcPts val="360"/>
              </a:spcBef>
              <a:buClr>
                <a:srgbClr val="B0BBBF"/>
              </a:buClr>
              <a:buSzPct val="100000"/>
              <a:buFont typeface="Arial"/>
              <a:buChar char="•"/>
              <a:defRPr sz="1800" b="0" i="0" u="none" strike="noStrike" cap="none">
                <a:solidFill>
                  <a:srgbClr val="3F3F3F"/>
                </a:solidFill>
                <a:latin typeface="Lustria"/>
                <a:ea typeface="Lustria"/>
                <a:cs typeface="Lustria"/>
                <a:sym typeface="Lustria"/>
              </a:defRPr>
            </a:lvl8pPr>
            <a:lvl9pPr marL="2174875" marR="0" lvl="8" indent="-117475" algn="l" rtl="0">
              <a:spcBef>
                <a:spcPts val="360"/>
              </a:spcBef>
              <a:buClr>
                <a:srgbClr val="3F3F3F"/>
              </a:buClr>
              <a:buSzPct val="1000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53" name="Shape 53"/>
          <p:cNvSpPr txBox="1">
            <a:spLocks noGrp="1"/>
          </p:cNvSpPr>
          <p:nvPr>
            <p:ph type="dt" idx="10"/>
          </p:nvPr>
        </p:nvSpPr>
        <p:spPr>
          <a:xfrm>
            <a:off x="243839" y="6371591"/>
            <a:ext cx="2133600" cy="259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54" name="Shape 54"/>
          <p:cNvSpPr txBox="1">
            <a:spLocks noGrp="1"/>
          </p:cNvSpPr>
          <p:nvPr>
            <p:ph type="ftr" idx="11"/>
          </p:nvPr>
        </p:nvSpPr>
        <p:spPr>
          <a:xfrm>
            <a:off x="5958839" y="6371591"/>
            <a:ext cx="2895600" cy="2577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None/>
              <a:defRPr sz="1800" b="0" i="0" u="none" strike="noStrike" cap="none">
                <a:solidFill>
                  <a:schemeClr val="dk1"/>
                </a:solidFill>
                <a:latin typeface="Lustria"/>
                <a:ea typeface="Lustria"/>
                <a:cs typeface="Lustria"/>
                <a:sym typeface="Lustria"/>
              </a:defRPr>
            </a:lvl9pPr>
          </a:lstStyle>
          <a:p>
            <a:endParaRPr/>
          </a:p>
        </p:txBody>
      </p:sp>
      <p:sp>
        <p:nvSpPr>
          <p:cNvPr id="55" name="Shape 55"/>
          <p:cNvSpPr txBox="1">
            <a:spLocks noGrp="1"/>
          </p:cNvSpPr>
          <p:nvPr>
            <p:ph type="sldNum" idx="12"/>
          </p:nvPr>
        </p:nvSpPr>
        <p:spPr>
          <a:xfrm>
            <a:off x="4191000" y="6356350"/>
            <a:ext cx="762000" cy="271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1200" b="0" i="0" u="none" strike="noStrike" cap="none">
                <a:solidFill>
                  <a:srgbClr val="B0BBBF"/>
                </a:solidFill>
                <a:latin typeface="Lustria"/>
                <a:ea typeface="Lustria"/>
                <a:cs typeface="Lustria"/>
                <a:sym typeface="Lustria"/>
              </a:rPr>
              <a:t>‹#›</a:t>
            </a:fld>
            <a:endParaRPr lang="en" sz="1200" b="0" i="0" u="none" strike="noStrike" cap="none">
              <a:solidFill>
                <a:srgbClr val="B0BBBF"/>
              </a:solidFill>
              <a:latin typeface="Lustria"/>
              <a:ea typeface="Lustria"/>
              <a:cs typeface="Lustria"/>
              <a:sym typeface="Lustria"/>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15.xml"/><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80.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90.jp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90.jp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90.jpg"/></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9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823800" y="1130825"/>
            <a:ext cx="7496400" cy="199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b" anchorCtr="0">
            <a:noAutofit/>
          </a:bodyPr>
          <a:lstStyle/>
          <a:p>
            <a:pPr marL="0" marR="0" lvl="0" indent="0" algn="ctr" rtl="0">
              <a:spcBef>
                <a:spcPts val="0"/>
              </a:spcBef>
              <a:buClr>
                <a:srgbClr val="3F3F3F"/>
              </a:buClr>
              <a:buSzPct val="25000"/>
              <a:buFont typeface="Lustria"/>
              <a:buNone/>
            </a:pPr>
            <a:endParaRPr sz="6000" b="1"/>
          </a:p>
          <a:p>
            <a:pPr marL="0" marR="0" lvl="0" indent="0" algn="ctr" rtl="0">
              <a:spcBef>
                <a:spcPts val="0"/>
              </a:spcBef>
              <a:buClr>
                <a:srgbClr val="3F3F3F"/>
              </a:buClr>
              <a:buSzPct val="25000"/>
              <a:buFont typeface="Lustria"/>
              <a:buNone/>
            </a:pPr>
            <a:endParaRPr sz="6000" b="1"/>
          </a:p>
          <a:p>
            <a:pPr marL="0" marR="0" lvl="0" indent="0" algn="ctr" rtl="0">
              <a:spcBef>
                <a:spcPts val="0"/>
              </a:spcBef>
              <a:buClr>
                <a:srgbClr val="3F3F3F"/>
              </a:buClr>
              <a:buSzPct val="25000"/>
              <a:buFont typeface="Lustria"/>
              <a:buNone/>
            </a:pPr>
            <a:r>
              <a:rPr lang="en" sz="6000" b="1" i="0" u="none" strike="noStrike" cap="none">
                <a:solidFill>
                  <a:srgbClr val="3F3F3F"/>
                </a:solidFill>
                <a:latin typeface="Lustria"/>
                <a:ea typeface="Lustria"/>
                <a:cs typeface="Lustria"/>
                <a:sym typeface="Lustria"/>
              </a:rPr>
              <a:t>THE SAGE TEST </a:t>
            </a:r>
            <a:br>
              <a:rPr lang="en" sz="6000" b="1" i="0" u="none" strike="noStrike" cap="none">
                <a:solidFill>
                  <a:srgbClr val="3F3F3F"/>
                </a:solidFill>
                <a:latin typeface="Lustria"/>
                <a:ea typeface="Lustria"/>
                <a:cs typeface="Lustria"/>
                <a:sym typeface="Lustria"/>
              </a:rPr>
            </a:br>
            <a:r>
              <a:rPr lang="en" sz="4000" b="0" i="0" u="none" strike="noStrike" cap="none">
                <a:solidFill>
                  <a:srgbClr val="FF0000"/>
                </a:solidFill>
                <a:latin typeface="Lustria"/>
                <a:ea typeface="Lustria"/>
                <a:cs typeface="Lustria"/>
                <a:sym typeface="Lustria"/>
              </a:rPr>
              <a:t>S</a:t>
            </a:r>
            <a:r>
              <a:rPr lang="en" sz="4000" b="0" i="0" u="none" strike="noStrike" cap="none">
                <a:solidFill>
                  <a:srgbClr val="3F3F3F"/>
                </a:solidFill>
                <a:latin typeface="Lustria"/>
                <a:ea typeface="Lustria"/>
                <a:cs typeface="Lustria"/>
                <a:sym typeface="Lustria"/>
              </a:rPr>
              <a:t>tudent </a:t>
            </a:r>
            <a:r>
              <a:rPr lang="en" sz="4000" b="0" i="0" u="none" strike="noStrike" cap="none">
                <a:solidFill>
                  <a:srgbClr val="FF0000"/>
                </a:solidFill>
                <a:latin typeface="Lustria"/>
                <a:ea typeface="Lustria"/>
                <a:cs typeface="Lustria"/>
                <a:sym typeface="Lustria"/>
              </a:rPr>
              <a:t>A</a:t>
            </a:r>
            <a:r>
              <a:rPr lang="en" sz="4000" b="0" i="0" u="none" strike="noStrike" cap="none">
                <a:solidFill>
                  <a:srgbClr val="3F3F3F"/>
                </a:solidFill>
                <a:latin typeface="Lustria"/>
                <a:ea typeface="Lustria"/>
                <a:cs typeface="Lustria"/>
                <a:sym typeface="Lustria"/>
              </a:rPr>
              <a:t>ssessment Of </a:t>
            </a:r>
            <a:r>
              <a:rPr lang="en" sz="4000" b="0" i="0" u="none" strike="noStrike" cap="none">
                <a:solidFill>
                  <a:srgbClr val="FF0000"/>
                </a:solidFill>
                <a:latin typeface="Lustria"/>
                <a:ea typeface="Lustria"/>
                <a:cs typeface="Lustria"/>
                <a:sym typeface="Lustria"/>
              </a:rPr>
              <a:t>G</a:t>
            </a:r>
            <a:r>
              <a:rPr lang="en" sz="4000" b="0" i="0" u="none" strike="noStrike" cap="none">
                <a:solidFill>
                  <a:srgbClr val="3F3F3F"/>
                </a:solidFill>
                <a:latin typeface="Lustria"/>
                <a:ea typeface="Lustria"/>
                <a:cs typeface="Lustria"/>
                <a:sym typeface="Lustria"/>
              </a:rPr>
              <a:t>rowth </a:t>
            </a:r>
            <a:br>
              <a:rPr lang="en" sz="4000" b="0" i="0" u="none" strike="noStrike" cap="none">
                <a:solidFill>
                  <a:srgbClr val="3F3F3F"/>
                </a:solidFill>
                <a:latin typeface="Lustria"/>
                <a:ea typeface="Lustria"/>
                <a:cs typeface="Lustria"/>
                <a:sym typeface="Lustria"/>
              </a:rPr>
            </a:br>
            <a:r>
              <a:rPr lang="en" sz="4000" b="0" i="0" u="none" strike="noStrike" cap="none">
                <a:solidFill>
                  <a:srgbClr val="3F3F3F"/>
                </a:solidFill>
                <a:latin typeface="Lustria"/>
                <a:ea typeface="Lustria"/>
                <a:cs typeface="Lustria"/>
                <a:sym typeface="Lustria"/>
              </a:rPr>
              <a:t>and </a:t>
            </a:r>
            <a:r>
              <a:rPr lang="en" sz="4000" b="0" i="0" u="none" strike="noStrike" cap="none">
                <a:solidFill>
                  <a:srgbClr val="FF0000"/>
                </a:solidFill>
                <a:latin typeface="Lustria"/>
                <a:ea typeface="Lustria"/>
                <a:cs typeface="Lustria"/>
                <a:sym typeface="Lustria"/>
              </a:rPr>
              <a:t>E</a:t>
            </a:r>
            <a:r>
              <a:rPr lang="en" sz="4000" b="0" i="0" u="none" strike="noStrike" cap="none">
                <a:solidFill>
                  <a:srgbClr val="3F3F3F"/>
                </a:solidFill>
                <a:latin typeface="Lustria"/>
                <a:ea typeface="Lustria"/>
                <a:cs typeface="Lustria"/>
                <a:sym typeface="Lustria"/>
              </a:rPr>
              <a:t>xcellence</a:t>
            </a:r>
          </a:p>
        </p:txBody>
      </p:sp>
      <p:sp>
        <p:nvSpPr>
          <p:cNvPr id="241" name="Shape 241"/>
          <p:cNvSpPr txBox="1">
            <a:spLocks noGrp="1"/>
          </p:cNvSpPr>
          <p:nvPr>
            <p:ph type="subTitle" idx="1"/>
          </p:nvPr>
        </p:nvSpPr>
        <p:spPr>
          <a:xfrm>
            <a:off x="2741455" y="3386894"/>
            <a:ext cx="5849700" cy="9177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3F3F3F"/>
              </a:buClr>
              <a:buSzPct val="25000"/>
              <a:buFont typeface="Arial"/>
              <a:buNone/>
            </a:pPr>
            <a:r>
              <a:rPr lang="en" sz="4000" b="1" i="0" u="none" strike="noStrike" cap="none">
                <a:solidFill>
                  <a:srgbClr val="3F3F3F"/>
                </a:solidFill>
                <a:latin typeface="Lustria"/>
                <a:ea typeface="Lustria"/>
                <a:cs typeface="Lustria"/>
                <a:sym typeface="Lustria"/>
              </a:rPr>
              <a:t>All You Need </a:t>
            </a:r>
            <a:br>
              <a:rPr lang="en" sz="4000" b="1" i="0" u="none" strike="noStrike" cap="none">
                <a:solidFill>
                  <a:srgbClr val="3F3F3F"/>
                </a:solidFill>
                <a:latin typeface="Lustria"/>
                <a:ea typeface="Lustria"/>
                <a:cs typeface="Lustria"/>
                <a:sym typeface="Lustria"/>
              </a:rPr>
            </a:br>
            <a:r>
              <a:rPr lang="en" sz="4000" b="1" i="0" u="none" strike="noStrike" cap="none">
                <a:solidFill>
                  <a:srgbClr val="3F3F3F"/>
                </a:solidFill>
                <a:latin typeface="Lustria"/>
                <a:ea typeface="Lustria"/>
                <a:cs typeface="Lustria"/>
                <a:sym typeface="Lustria"/>
              </a:rPr>
              <a:t>To Know!</a:t>
            </a:r>
          </a:p>
          <a:p>
            <a:pPr marL="0" marR="0" lvl="0" indent="0" algn="ctr" rtl="0">
              <a:lnSpc>
                <a:spcPct val="80000"/>
              </a:lnSpc>
              <a:spcBef>
                <a:spcPts val="300"/>
              </a:spcBef>
              <a:spcAft>
                <a:spcPts val="0"/>
              </a:spcAft>
              <a:buClr>
                <a:srgbClr val="3F3F3F"/>
              </a:buClr>
              <a:buSzPct val="25000"/>
              <a:buFont typeface="Arial"/>
              <a:buNone/>
            </a:pPr>
            <a:r>
              <a:rPr lang="en" sz="4000" b="1" i="0" u="none" strike="noStrike" cap="none">
                <a:solidFill>
                  <a:srgbClr val="3F3F3F"/>
                </a:solidFill>
                <a:latin typeface="Lustria"/>
                <a:ea typeface="Lustria"/>
                <a:cs typeface="Lustria"/>
                <a:sym typeface="Lustria"/>
              </a:rPr>
              <a:t>Just Remember To</a:t>
            </a:r>
          </a:p>
          <a:p>
            <a:pPr marL="0" marR="0" lvl="0" indent="0" algn="ctr" rtl="0">
              <a:lnSpc>
                <a:spcPct val="80000"/>
              </a:lnSpc>
              <a:spcBef>
                <a:spcPts val="300"/>
              </a:spcBef>
              <a:buClr>
                <a:srgbClr val="3F3F3F"/>
              </a:buClr>
              <a:buSzPct val="25000"/>
              <a:buFont typeface="Arial"/>
              <a:buNone/>
            </a:pPr>
            <a:r>
              <a:rPr lang="en" sz="4000" b="1" i="0" u="none" strike="noStrike" cap="none">
                <a:solidFill>
                  <a:srgbClr val="3F3F3F"/>
                </a:solidFill>
                <a:latin typeface="Lustria"/>
                <a:ea typeface="Lustria"/>
                <a:cs typeface="Lustria"/>
                <a:sym typeface="Lustria"/>
              </a:rPr>
              <a:t>Bring Your Own Brain!</a:t>
            </a:r>
          </a:p>
        </p:txBody>
      </p:sp>
      <p:pic>
        <p:nvPicPr>
          <p:cNvPr id="242" name="Shape 242"/>
          <p:cNvPicPr preferRelativeResize="0"/>
          <p:nvPr/>
        </p:nvPicPr>
        <p:blipFill rotWithShape="1">
          <a:blip r:embed="rId3">
            <a:alphaModFix/>
          </a:blip>
          <a:srcRect/>
          <a:stretch/>
        </p:blipFill>
        <p:spPr>
          <a:xfrm>
            <a:off x="752325" y="3286996"/>
            <a:ext cx="2386800" cy="2765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3">
            <a:alphaModFix/>
          </a:blip>
          <a:srcRect/>
          <a:stretch/>
        </p:blipFill>
        <p:spPr>
          <a:xfrm>
            <a:off x="235616" y="1303242"/>
            <a:ext cx="8757300" cy="2304600"/>
          </a:xfrm>
          <a:prstGeom prst="rect">
            <a:avLst/>
          </a:prstGeom>
          <a:noFill/>
          <a:ln w="9525" cap="flat" cmpd="sng">
            <a:solidFill>
              <a:schemeClr val="dk1"/>
            </a:solidFill>
            <a:prstDash val="solid"/>
            <a:round/>
            <a:headEnd type="none" w="med" len="med"/>
            <a:tailEnd type="none" w="med" len="med"/>
          </a:ln>
        </p:spPr>
      </p:pic>
      <p:sp>
        <p:nvSpPr>
          <p:cNvPr id="307" name="Shape 307"/>
          <p:cNvSpPr txBox="1"/>
          <p:nvPr/>
        </p:nvSpPr>
        <p:spPr>
          <a:xfrm>
            <a:off x="15875" y="238125"/>
            <a:ext cx="91440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100" b="1" i="0" u="none" strike="noStrike" cap="none">
                <a:solidFill>
                  <a:schemeClr val="dk1"/>
                </a:solidFill>
                <a:latin typeface="Lustria"/>
                <a:ea typeface="Lustria"/>
                <a:cs typeface="Lustria"/>
                <a:sym typeface="Lustria"/>
              </a:rPr>
              <a:t>You will see this “Attention” screen pop up </a:t>
            </a:r>
            <a:br>
              <a:rPr lang="en" sz="3100" b="1" i="0" u="none" strike="noStrike" cap="none">
                <a:solidFill>
                  <a:schemeClr val="dk1"/>
                </a:solidFill>
                <a:latin typeface="Lustria"/>
                <a:ea typeface="Lustria"/>
                <a:cs typeface="Lustria"/>
                <a:sym typeface="Lustria"/>
              </a:rPr>
            </a:br>
            <a:r>
              <a:rPr lang="en" sz="3100" b="1" i="0" u="none" strike="noStrike" cap="none">
                <a:solidFill>
                  <a:schemeClr val="dk1"/>
                </a:solidFill>
                <a:latin typeface="Lustria"/>
                <a:ea typeface="Lustria"/>
                <a:cs typeface="Lustria"/>
                <a:sym typeface="Lustria"/>
              </a:rPr>
              <a:t>when you are all finished with the test section.  </a:t>
            </a:r>
          </a:p>
        </p:txBody>
      </p:sp>
      <p:sp>
        <p:nvSpPr>
          <p:cNvPr id="308" name="Shape 308"/>
          <p:cNvSpPr txBox="1"/>
          <p:nvPr/>
        </p:nvSpPr>
        <p:spPr>
          <a:xfrm>
            <a:off x="3372517" y="2651125"/>
            <a:ext cx="5343000" cy="6462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600" b="1" i="0" u="none" strike="noStrike" cap="none">
                <a:solidFill>
                  <a:schemeClr val="dk1"/>
                </a:solidFill>
                <a:latin typeface="Lustria"/>
                <a:ea typeface="Lustria"/>
                <a:cs typeface="Lustria"/>
                <a:sym typeface="Lustria"/>
              </a:rPr>
              <a:t>Click the “OK” button.</a:t>
            </a:r>
          </a:p>
        </p:txBody>
      </p:sp>
      <p:sp>
        <p:nvSpPr>
          <p:cNvPr id="309" name="Shape 309"/>
          <p:cNvSpPr/>
          <p:nvPr/>
        </p:nvSpPr>
        <p:spPr>
          <a:xfrm>
            <a:off x="1333500" y="2682875"/>
            <a:ext cx="1936800" cy="6033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310" name="Shape 310"/>
          <p:cNvSpPr txBox="1"/>
          <p:nvPr/>
        </p:nvSpPr>
        <p:spPr>
          <a:xfrm>
            <a:off x="682625" y="3933337"/>
            <a:ext cx="77469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Then click the “End” button.</a:t>
            </a:r>
          </a:p>
        </p:txBody>
      </p:sp>
      <p:pic>
        <p:nvPicPr>
          <p:cNvPr id="311" name="Shape 311"/>
          <p:cNvPicPr preferRelativeResize="0"/>
          <p:nvPr/>
        </p:nvPicPr>
        <p:blipFill rotWithShape="1">
          <a:blip r:embed="rId4">
            <a:alphaModFix/>
          </a:blip>
          <a:srcRect b="40781"/>
          <a:stretch/>
        </p:blipFill>
        <p:spPr>
          <a:xfrm>
            <a:off x="1044575" y="4736473"/>
            <a:ext cx="7115100" cy="1327800"/>
          </a:xfrm>
          <a:prstGeom prst="rect">
            <a:avLst/>
          </a:prstGeom>
          <a:noFill/>
          <a:ln w="9525" cap="flat" cmpd="sng">
            <a:solidFill>
              <a:schemeClr val="dk1"/>
            </a:solidFill>
            <a:prstDash val="solid"/>
            <a:round/>
            <a:headEnd type="none" w="med" len="med"/>
            <a:tailEnd type="none" w="med" len="med"/>
          </a:ln>
        </p:spPr>
      </p:pic>
      <p:sp>
        <p:nvSpPr>
          <p:cNvPr id="312" name="Shape 312"/>
          <p:cNvSpPr/>
          <p:nvPr/>
        </p:nvSpPr>
        <p:spPr>
          <a:xfrm>
            <a:off x="6572250" y="5000625"/>
            <a:ext cx="1587600" cy="3333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1"/>
                                        </p:tgtEl>
                                        <p:attrNameLst>
                                          <p:attrName>style.visibility</p:attrName>
                                        </p:attrNameLst>
                                      </p:cBhvr>
                                      <p:to>
                                        <p:strVal val="visible"/>
                                      </p:to>
                                    </p:set>
                                    <p:animEffect transition="in" filter="fade">
                                      <p:cBhvr>
                                        <p:cTn id="11" dur="500"/>
                                        <p:tgtEl>
                                          <p:spTgt spid="311"/>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12"/>
                                        </p:tgtEl>
                                        <p:attrNameLst>
                                          <p:attrName>style.visibility</p:attrName>
                                        </p:attrNameLst>
                                      </p:cBhvr>
                                      <p:to>
                                        <p:strVal val="visible"/>
                                      </p:to>
                                    </p:set>
                                    <p:anim calcmode="lin" valueType="num">
                                      <p:cBhvr additive="base">
                                        <p:cTn id="15"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b="2279"/>
          <a:stretch/>
        </p:blipFill>
        <p:spPr>
          <a:xfrm>
            <a:off x="476250" y="1538996"/>
            <a:ext cx="8284200" cy="4556100"/>
          </a:xfrm>
          <a:prstGeom prst="rect">
            <a:avLst/>
          </a:prstGeom>
          <a:noFill/>
          <a:ln w="9525" cap="flat" cmpd="sng">
            <a:solidFill>
              <a:schemeClr val="dk1"/>
            </a:solidFill>
            <a:prstDash val="solid"/>
            <a:round/>
            <a:headEnd type="none" w="med" len="med"/>
            <a:tailEnd type="none" w="med" len="med"/>
          </a:ln>
        </p:spPr>
      </p:pic>
      <p:sp>
        <p:nvSpPr>
          <p:cNvPr id="318" name="Shape 318"/>
          <p:cNvSpPr txBox="1"/>
          <p:nvPr/>
        </p:nvSpPr>
        <p:spPr>
          <a:xfrm>
            <a:off x="476250" y="342900"/>
            <a:ext cx="8159700" cy="10494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200" b="1" i="0" u="none" strike="noStrike" cap="none">
                <a:solidFill>
                  <a:schemeClr val="dk1"/>
                </a:solidFill>
                <a:latin typeface="Lustria"/>
                <a:ea typeface="Lustria"/>
                <a:cs typeface="Lustria"/>
                <a:sym typeface="Lustria"/>
              </a:rPr>
              <a:t>Choose Settings With </a:t>
            </a:r>
            <a:br>
              <a:rPr lang="en" sz="3200" b="1" i="0" u="none" strike="noStrike" cap="none">
                <a:solidFill>
                  <a:schemeClr val="dk1"/>
                </a:solidFill>
                <a:latin typeface="Lustria"/>
                <a:ea typeface="Lustria"/>
                <a:cs typeface="Lustria"/>
                <a:sym typeface="Lustria"/>
              </a:rPr>
            </a:br>
            <a:r>
              <a:rPr lang="en" sz="3200" b="1" i="0" u="none" strike="noStrike" cap="none">
                <a:solidFill>
                  <a:schemeClr val="dk1"/>
                </a:solidFill>
                <a:latin typeface="Lustria"/>
                <a:ea typeface="Lustria"/>
                <a:cs typeface="Lustria"/>
                <a:sym typeface="Lustria"/>
              </a:rPr>
              <a:t>Teacher’s Permission Only!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546100" y="2674928"/>
            <a:ext cx="8051700" cy="3149700"/>
          </a:xfrm>
          <a:prstGeom prst="rect">
            <a:avLst/>
          </a:prstGeom>
          <a:noFill/>
          <a:ln w="9525" cap="flat" cmpd="sng">
            <a:solidFill>
              <a:schemeClr val="dk1"/>
            </a:solidFill>
            <a:prstDash val="solid"/>
            <a:round/>
            <a:headEnd type="none" w="med" len="med"/>
            <a:tailEnd type="none" w="med" len="med"/>
          </a:ln>
        </p:spPr>
      </p:pic>
      <p:sp>
        <p:nvSpPr>
          <p:cNvPr id="324" name="Shape 324"/>
          <p:cNvSpPr txBox="1"/>
          <p:nvPr/>
        </p:nvSpPr>
        <p:spPr>
          <a:xfrm>
            <a:off x="546100" y="841375"/>
            <a:ext cx="8051700" cy="1077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200" b="1" i="0" u="none" strike="noStrike" cap="none">
                <a:solidFill>
                  <a:schemeClr val="dk1"/>
                </a:solidFill>
                <a:latin typeface="Lustria"/>
                <a:ea typeface="Lustria"/>
                <a:cs typeface="Lustria"/>
                <a:sym typeface="Lustria"/>
              </a:rPr>
              <a:t>Be Sure to Check the </a:t>
            </a:r>
            <a:br>
              <a:rPr lang="en" sz="3200" b="1" i="0" u="none" strike="noStrike" cap="none">
                <a:solidFill>
                  <a:schemeClr val="dk1"/>
                </a:solidFill>
                <a:latin typeface="Lustria"/>
                <a:ea typeface="Lustria"/>
                <a:cs typeface="Lustria"/>
                <a:sym typeface="Lustria"/>
              </a:rPr>
            </a:br>
            <a:r>
              <a:rPr lang="en" sz="3200" b="1" i="0" u="none" strike="noStrike" cap="none">
                <a:solidFill>
                  <a:schemeClr val="dk1"/>
                </a:solidFill>
                <a:latin typeface="Lustria"/>
                <a:ea typeface="Lustria"/>
                <a:cs typeface="Lustria"/>
                <a:sym typeface="Lustria"/>
              </a:rPr>
              <a:t>Sound Before You Begin!</a:t>
            </a:r>
          </a:p>
        </p:txBody>
      </p:sp>
      <p:sp>
        <p:nvSpPr>
          <p:cNvPr id="325" name="Shape 325"/>
          <p:cNvSpPr/>
          <p:nvPr/>
        </p:nvSpPr>
        <p:spPr>
          <a:xfrm rot="9005235">
            <a:off x="-666796" y="4413385"/>
            <a:ext cx="1587589" cy="333295"/>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 calcmode="lin" valueType="num">
                                      <p:cBhvr additive="base">
                                        <p:cTn id="7" dur="500"/>
                                        <p:tgtEl>
                                          <p:spTgt spid="3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a:stretch/>
        </p:blipFill>
        <p:spPr>
          <a:xfrm>
            <a:off x="535064" y="1197259"/>
            <a:ext cx="8073900" cy="5199900"/>
          </a:xfrm>
          <a:prstGeom prst="rect">
            <a:avLst/>
          </a:prstGeom>
          <a:noFill/>
          <a:ln w="9525" cap="flat" cmpd="sng">
            <a:solidFill>
              <a:schemeClr val="dk1"/>
            </a:solidFill>
            <a:prstDash val="solid"/>
            <a:round/>
            <a:headEnd type="none" w="med" len="med"/>
            <a:tailEnd type="none" w="med" len="med"/>
          </a:ln>
        </p:spPr>
      </p:pic>
      <p:sp>
        <p:nvSpPr>
          <p:cNvPr id="331" name="Shape 331"/>
          <p:cNvSpPr/>
          <p:nvPr/>
        </p:nvSpPr>
        <p:spPr>
          <a:xfrm>
            <a:off x="396875" y="5531601"/>
            <a:ext cx="3237900" cy="945000"/>
          </a:xfrm>
          <a:prstGeom prst="donut">
            <a:avLst>
              <a:gd name="adj" fmla="val 5557"/>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Lustria"/>
              <a:ea typeface="Lustria"/>
              <a:cs typeface="Lustria"/>
              <a:sym typeface="Lustria"/>
            </a:endParaRPr>
          </a:p>
        </p:txBody>
      </p:sp>
      <p:sp>
        <p:nvSpPr>
          <p:cNvPr id="332" name="Shape 332"/>
          <p:cNvSpPr/>
          <p:nvPr/>
        </p:nvSpPr>
        <p:spPr>
          <a:xfrm>
            <a:off x="3762373" y="5610976"/>
            <a:ext cx="3158999" cy="6027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333" name="Shape 333"/>
          <p:cNvSpPr txBox="1"/>
          <p:nvPr/>
        </p:nvSpPr>
        <p:spPr>
          <a:xfrm>
            <a:off x="359836" y="286722"/>
            <a:ext cx="8391000" cy="8286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Clr>
                <a:srgbClr val="3F3F3F"/>
              </a:buClr>
              <a:buSzPct val="25000"/>
              <a:buFont typeface="Lustria"/>
              <a:buNone/>
            </a:pPr>
            <a:r>
              <a:rPr lang="en" sz="4000" b="1" i="0" u="none" strike="noStrike" cap="none">
                <a:solidFill>
                  <a:srgbClr val="3F3F3F"/>
                </a:solidFill>
                <a:latin typeface="Lustria"/>
                <a:ea typeface="Lustria"/>
                <a:cs typeface="Lustria"/>
                <a:sym typeface="Lustria"/>
              </a:rPr>
              <a:t>Test Confirmation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2"/>
                                        </p:tgtEl>
                                        <p:attrNameLst>
                                          <p:attrName>style.visibility</p:attrName>
                                        </p:attrNameLst>
                                      </p:cBhvr>
                                      <p:to>
                                        <p:strVal val="visible"/>
                                      </p:to>
                                    </p:set>
                                    <p:anim calcmode="lin" valueType="num">
                                      <p:cBhvr additive="base">
                                        <p:cTn id="11" dur="500"/>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a:stretch/>
        </p:blipFill>
        <p:spPr>
          <a:xfrm>
            <a:off x="546100" y="3094175"/>
            <a:ext cx="8051700" cy="2215800"/>
          </a:xfrm>
          <a:prstGeom prst="rect">
            <a:avLst/>
          </a:prstGeom>
          <a:noFill/>
          <a:ln w="12700" cap="flat" cmpd="sng">
            <a:solidFill>
              <a:schemeClr val="dk1"/>
            </a:solidFill>
            <a:prstDash val="solid"/>
            <a:round/>
            <a:headEnd type="none" w="med" len="med"/>
            <a:tailEnd type="none" w="med" len="med"/>
          </a:ln>
        </p:spPr>
      </p:pic>
      <p:sp>
        <p:nvSpPr>
          <p:cNvPr id="339" name="Shape 339"/>
          <p:cNvSpPr txBox="1"/>
          <p:nvPr/>
        </p:nvSpPr>
        <p:spPr>
          <a:xfrm>
            <a:off x="546100" y="936625"/>
            <a:ext cx="8051700" cy="18894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600" b="1" i="0" u="none" strike="noStrike" cap="none">
                <a:solidFill>
                  <a:schemeClr val="dk1"/>
                </a:solidFill>
                <a:latin typeface="Lustria"/>
                <a:ea typeface="Lustria"/>
                <a:cs typeface="Lustria"/>
                <a:sym typeface="Lustria"/>
              </a:rPr>
              <a:t>If you see this…you have missed </a:t>
            </a:r>
            <a:br>
              <a:rPr lang="en" sz="3600" b="1" i="0" u="none" strike="noStrike" cap="none">
                <a:solidFill>
                  <a:schemeClr val="dk1"/>
                </a:solidFill>
                <a:latin typeface="Lustria"/>
                <a:ea typeface="Lustria"/>
                <a:cs typeface="Lustria"/>
                <a:sym typeface="Lustria"/>
              </a:rPr>
            </a:br>
            <a:r>
              <a:rPr lang="en" sz="3600" b="1" i="0" u="none" strike="noStrike" cap="none">
                <a:solidFill>
                  <a:schemeClr val="dk1"/>
                </a:solidFill>
                <a:latin typeface="Lustria"/>
                <a:ea typeface="Lustria"/>
                <a:cs typeface="Lustria"/>
                <a:sym typeface="Lustria"/>
              </a:rPr>
              <a:t>answering a question and you won’t be able to move on until you do so.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p:cNvPicPr preferRelativeResize="0"/>
          <p:nvPr/>
        </p:nvPicPr>
        <p:blipFill rotWithShape="1">
          <a:blip r:embed="rId3">
            <a:alphaModFix/>
          </a:blip>
          <a:srcRect/>
          <a:stretch/>
        </p:blipFill>
        <p:spPr>
          <a:xfrm>
            <a:off x="412750" y="2583530"/>
            <a:ext cx="8239200" cy="2989199"/>
          </a:xfrm>
          <a:prstGeom prst="rect">
            <a:avLst/>
          </a:prstGeom>
          <a:noFill/>
          <a:ln>
            <a:noFill/>
          </a:ln>
        </p:spPr>
      </p:pic>
      <p:sp>
        <p:nvSpPr>
          <p:cNvPr id="345" name="Shape 345"/>
          <p:cNvSpPr txBox="1"/>
          <p:nvPr/>
        </p:nvSpPr>
        <p:spPr>
          <a:xfrm>
            <a:off x="492125" y="889000"/>
            <a:ext cx="8159700" cy="14718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4000" b="1" i="0" u="none" strike="noStrike" cap="none">
                <a:solidFill>
                  <a:schemeClr val="dk1"/>
                </a:solidFill>
                <a:latin typeface="Lustria"/>
                <a:ea typeface="Lustria"/>
                <a:cs typeface="Lustria"/>
                <a:sym typeface="Lustria"/>
              </a:rPr>
              <a:t>When ready to submit, </a:t>
            </a:r>
            <a:br>
              <a:rPr lang="en" sz="4000" b="1" i="0" u="none" strike="noStrike" cap="none">
                <a:solidFill>
                  <a:schemeClr val="dk1"/>
                </a:solidFill>
                <a:latin typeface="Lustria"/>
                <a:ea typeface="Lustria"/>
                <a:cs typeface="Lustria"/>
                <a:sym typeface="Lustria"/>
              </a:rPr>
            </a:br>
            <a:r>
              <a:rPr lang="en" sz="4000" b="1" i="0" u="none" strike="noStrike" cap="none">
                <a:solidFill>
                  <a:schemeClr val="dk1"/>
                </a:solidFill>
                <a:latin typeface="Lustria"/>
                <a:ea typeface="Lustria"/>
                <a:cs typeface="Lustria"/>
                <a:sym typeface="Lustria"/>
              </a:rPr>
              <a:t>click the “Submit Test” button.</a:t>
            </a:r>
          </a:p>
        </p:txBody>
      </p:sp>
      <p:sp>
        <p:nvSpPr>
          <p:cNvPr id="346" name="Shape 346"/>
          <p:cNvSpPr/>
          <p:nvPr/>
        </p:nvSpPr>
        <p:spPr>
          <a:xfrm>
            <a:off x="1841500" y="5032375"/>
            <a:ext cx="1587600" cy="3333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l="1929" t="6549" r="2317" b="9261"/>
          <a:stretch/>
        </p:blipFill>
        <p:spPr>
          <a:xfrm>
            <a:off x="619125" y="3353551"/>
            <a:ext cx="7874100" cy="1714500"/>
          </a:xfrm>
          <a:prstGeom prst="rect">
            <a:avLst/>
          </a:prstGeom>
          <a:noFill/>
          <a:ln>
            <a:noFill/>
          </a:ln>
        </p:spPr>
      </p:pic>
      <p:sp>
        <p:nvSpPr>
          <p:cNvPr id="352" name="Shape 352"/>
          <p:cNvSpPr txBox="1"/>
          <p:nvPr/>
        </p:nvSpPr>
        <p:spPr>
          <a:xfrm>
            <a:off x="619125" y="1012074"/>
            <a:ext cx="7874100"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600" b="1" i="0" u="none" strike="noStrike" cap="none">
                <a:solidFill>
                  <a:schemeClr val="dk1"/>
                </a:solidFill>
                <a:latin typeface="Lustria"/>
                <a:ea typeface="Lustria"/>
                <a:cs typeface="Lustria"/>
                <a:sym typeface="Lustria"/>
              </a:rPr>
              <a:t>Don’t Submit Unless You </a:t>
            </a:r>
            <a:br>
              <a:rPr lang="en" sz="3600" b="1" i="0" u="none" strike="noStrike" cap="none">
                <a:solidFill>
                  <a:schemeClr val="dk1"/>
                </a:solidFill>
                <a:latin typeface="Lustria"/>
                <a:ea typeface="Lustria"/>
                <a:cs typeface="Lustria"/>
                <a:sym typeface="Lustria"/>
              </a:rPr>
            </a:br>
            <a:r>
              <a:rPr lang="en" sz="3600" b="1" i="0" u="none" strike="noStrike" cap="none">
                <a:solidFill>
                  <a:schemeClr val="dk1"/>
                </a:solidFill>
                <a:latin typeface="Lustria"/>
                <a:ea typeface="Lustria"/>
                <a:cs typeface="Lustria"/>
                <a:sym typeface="Lustria"/>
              </a:rPr>
              <a:t>Check and Re-Check Your Work!</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508000" y="2920472"/>
            <a:ext cx="8172000" cy="2656200"/>
          </a:xfrm>
          <a:prstGeom prst="rect">
            <a:avLst/>
          </a:prstGeom>
          <a:noFill/>
          <a:ln w="9525" cap="flat" cmpd="sng">
            <a:solidFill>
              <a:schemeClr val="dk1"/>
            </a:solidFill>
            <a:prstDash val="solid"/>
            <a:round/>
            <a:headEnd type="none" w="med" len="med"/>
            <a:tailEnd type="none" w="med" len="med"/>
          </a:ln>
        </p:spPr>
      </p:pic>
      <p:sp>
        <p:nvSpPr>
          <p:cNvPr id="358" name="Shape 358"/>
          <p:cNvSpPr txBox="1"/>
          <p:nvPr/>
        </p:nvSpPr>
        <p:spPr>
          <a:xfrm>
            <a:off x="555625" y="1068324"/>
            <a:ext cx="8080500" cy="1293899"/>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600" b="1" i="0" u="none" strike="noStrike" cap="none">
                <a:solidFill>
                  <a:schemeClr val="dk1"/>
                </a:solidFill>
                <a:latin typeface="Lustria"/>
                <a:ea typeface="Lustria"/>
                <a:cs typeface="Lustria"/>
                <a:sym typeface="Lustria"/>
              </a:rPr>
              <a:t>Results will be given immediately…</a:t>
            </a:r>
            <a:br>
              <a:rPr lang="en" sz="3600" b="1" i="0" u="none" strike="noStrike" cap="none">
                <a:solidFill>
                  <a:schemeClr val="dk1"/>
                </a:solidFill>
                <a:latin typeface="Lustria"/>
                <a:ea typeface="Lustria"/>
                <a:cs typeface="Lustria"/>
                <a:sym typeface="Lustria"/>
              </a:rPr>
            </a:br>
            <a:r>
              <a:rPr lang="en" sz="3600" b="1" i="0" u="none" strike="noStrike" cap="none">
                <a:solidFill>
                  <a:schemeClr val="dk1"/>
                </a:solidFill>
                <a:latin typeface="Lustria"/>
                <a:ea typeface="Lustria"/>
                <a:cs typeface="Lustria"/>
                <a:sym typeface="Lustria"/>
              </a:rPr>
              <a:t>EXCEPT for the Writing Test!  </a:t>
            </a:r>
          </a:p>
        </p:txBody>
      </p:sp>
      <p:pic>
        <p:nvPicPr>
          <p:cNvPr id="359" name="Shape 359"/>
          <p:cNvPicPr preferRelativeResize="0"/>
          <p:nvPr/>
        </p:nvPicPr>
        <p:blipFill>
          <a:blip r:embed="rId4">
            <a:alphaModFix/>
          </a:blip>
          <a:stretch>
            <a:fillRect/>
          </a:stretch>
        </p:blipFill>
        <p:spPr>
          <a:xfrm>
            <a:off x="6330274" y="2630362"/>
            <a:ext cx="1597275" cy="15972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1800"/>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25258" y="3050272"/>
            <a:ext cx="8503200" cy="11430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3F3F3F"/>
              </a:buClr>
              <a:buSzPct val="25000"/>
              <a:buFont typeface="Lustria"/>
              <a:buNone/>
            </a:pPr>
            <a:r>
              <a:rPr lang="en" sz="5400" b="1" i="0" u="none" strike="noStrike" cap="none">
                <a:solidFill>
                  <a:srgbClr val="3F3F3F"/>
                </a:solidFill>
                <a:latin typeface="Lustria"/>
                <a:ea typeface="Lustria"/>
                <a:cs typeface="Lustria"/>
                <a:sym typeface="Lustria"/>
              </a:rPr>
              <a:t>The Writing Test</a:t>
            </a:r>
          </a:p>
        </p:txBody>
      </p:sp>
      <p:pic>
        <p:nvPicPr>
          <p:cNvPr id="365" name="Shape 365"/>
          <p:cNvPicPr preferRelativeResize="0"/>
          <p:nvPr/>
        </p:nvPicPr>
        <p:blipFill rotWithShape="1">
          <a:blip r:embed="rId3">
            <a:alphaModFix/>
          </a:blip>
          <a:srcRect/>
          <a:stretch/>
        </p:blipFill>
        <p:spPr>
          <a:xfrm flipH="1">
            <a:off x="4416625" y="907337"/>
            <a:ext cx="4521000" cy="54786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a:stretch/>
        </p:blipFill>
        <p:spPr>
          <a:xfrm>
            <a:off x="858487" y="566629"/>
            <a:ext cx="7396500" cy="5915400"/>
          </a:xfrm>
          <a:prstGeom prst="rect">
            <a:avLst/>
          </a:prstGeom>
          <a:noFill/>
          <a:ln w="9525" cap="flat" cmpd="sng">
            <a:solidFill>
              <a:schemeClr val="dk1"/>
            </a:solidFill>
            <a:prstDash val="solid"/>
            <a:round/>
            <a:headEnd type="none" w="med" len="med"/>
            <a:tailEnd type="none" w="med" len="med"/>
          </a:ln>
        </p:spPr>
      </p:pic>
      <p:sp>
        <p:nvSpPr>
          <p:cNvPr id="371" name="Shape 371"/>
          <p:cNvSpPr/>
          <p:nvPr/>
        </p:nvSpPr>
        <p:spPr>
          <a:xfrm>
            <a:off x="3000375" y="952500"/>
            <a:ext cx="746100" cy="777899"/>
          </a:xfrm>
          <a:prstGeom prst="donut">
            <a:avLst>
              <a:gd name="adj" fmla="val 991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Lustria"/>
              <a:ea typeface="Lustria"/>
              <a:cs typeface="Lustria"/>
              <a:sym typeface="Lustria"/>
            </a:endParaRPr>
          </a:p>
        </p:txBody>
      </p:sp>
      <p:sp>
        <p:nvSpPr>
          <p:cNvPr id="372" name="Shape 372"/>
          <p:cNvSpPr/>
          <p:nvPr/>
        </p:nvSpPr>
        <p:spPr>
          <a:xfrm rot="10800000">
            <a:off x="222250" y="1190700"/>
            <a:ext cx="2667000" cy="3333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373" name="Shape 373"/>
          <p:cNvSpPr txBox="1"/>
          <p:nvPr/>
        </p:nvSpPr>
        <p:spPr>
          <a:xfrm>
            <a:off x="3857625" y="936625"/>
            <a:ext cx="4587900" cy="953999"/>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2800" b="1" i="0" u="none" strike="noStrike" cap="none">
                <a:solidFill>
                  <a:schemeClr val="dk1"/>
                </a:solidFill>
                <a:latin typeface="Lustria"/>
                <a:ea typeface="Lustria"/>
                <a:cs typeface="Lustria"/>
                <a:sym typeface="Lustria"/>
              </a:rPr>
              <a:t>Click on the arrows to </a:t>
            </a:r>
            <a:br>
              <a:rPr lang="en" sz="2800" b="1" i="0" u="none" strike="noStrike" cap="none">
                <a:solidFill>
                  <a:schemeClr val="dk1"/>
                </a:solidFill>
                <a:latin typeface="Lustria"/>
                <a:ea typeface="Lustria"/>
                <a:cs typeface="Lustria"/>
                <a:sym typeface="Lustria"/>
              </a:rPr>
            </a:br>
            <a:r>
              <a:rPr lang="en" sz="2800" b="1" i="0" u="none" strike="noStrike" cap="none">
                <a:solidFill>
                  <a:schemeClr val="dk1"/>
                </a:solidFill>
                <a:latin typeface="Lustria"/>
                <a:ea typeface="Lustria"/>
                <a:cs typeface="Lustria"/>
                <a:sym typeface="Lustria"/>
              </a:rPr>
              <a:t>show just the passage.</a:t>
            </a:r>
          </a:p>
        </p:txBody>
      </p:sp>
      <p:pic>
        <p:nvPicPr>
          <p:cNvPr id="374" name="Shape 374"/>
          <p:cNvPicPr preferRelativeResize="0"/>
          <p:nvPr/>
        </p:nvPicPr>
        <p:blipFill rotWithShape="1">
          <a:blip r:embed="rId4">
            <a:alphaModFix/>
          </a:blip>
          <a:srcRect/>
          <a:stretch/>
        </p:blipFill>
        <p:spPr>
          <a:xfrm>
            <a:off x="222250" y="238125"/>
            <a:ext cx="8658000" cy="6405600"/>
          </a:xfrm>
          <a:prstGeom prst="rect">
            <a:avLst/>
          </a:prstGeom>
          <a:noFill/>
          <a:ln w="9525" cap="flat" cmpd="sng">
            <a:solidFill>
              <a:schemeClr val="dk1"/>
            </a:solidFill>
            <a:prstDash val="solid"/>
            <a:round/>
            <a:headEnd type="none" w="med" len="med"/>
            <a:tailEnd type="none" w="med" len="med"/>
          </a:ln>
        </p:spPr>
      </p:pic>
      <p:sp>
        <p:nvSpPr>
          <p:cNvPr id="375" name="Shape 375"/>
          <p:cNvSpPr txBox="1"/>
          <p:nvPr/>
        </p:nvSpPr>
        <p:spPr>
          <a:xfrm>
            <a:off x="3857625" y="952500"/>
            <a:ext cx="4587900" cy="953999"/>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2800" b="1" i="0" u="none" strike="noStrike" cap="none">
                <a:solidFill>
                  <a:schemeClr val="dk1"/>
                </a:solidFill>
                <a:latin typeface="Lustria"/>
                <a:ea typeface="Lustria"/>
                <a:cs typeface="Lustria"/>
                <a:sym typeface="Lustria"/>
              </a:rPr>
              <a:t>Click on the arrows to </a:t>
            </a:r>
            <a:br>
              <a:rPr lang="en" sz="2800" b="1" i="0" u="none" strike="noStrike" cap="none">
                <a:solidFill>
                  <a:schemeClr val="dk1"/>
                </a:solidFill>
                <a:latin typeface="Lustria"/>
                <a:ea typeface="Lustria"/>
                <a:cs typeface="Lustria"/>
                <a:sym typeface="Lustria"/>
              </a:rPr>
            </a:br>
            <a:r>
              <a:rPr lang="en" sz="2800" b="1" i="0" u="none" strike="noStrike" cap="none">
                <a:solidFill>
                  <a:schemeClr val="dk1"/>
                </a:solidFill>
                <a:latin typeface="Lustria"/>
                <a:ea typeface="Lustria"/>
                <a:cs typeface="Lustria"/>
                <a:sym typeface="Lustria"/>
              </a:rPr>
              <a:t>return to the split screen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fade">
                                      <p:cBhvr>
                                        <p:cTn id="10" dur="500"/>
                                        <p:tgtEl>
                                          <p:spTgt spid="371"/>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72"/>
                                        </p:tgtEl>
                                        <p:attrNameLst>
                                          <p:attrName>style.visibility</p:attrName>
                                        </p:attrNameLst>
                                      </p:cBhvr>
                                      <p:to>
                                        <p:strVal val="visible"/>
                                      </p:to>
                                    </p:set>
                                    <p:anim calcmode="lin" valueType="num">
                                      <p:cBhvr additive="base">
                                        <p:cTn id="14" dur="500"/>
                                        <p:tgtEl>
                                          <p:spTgt spid="372"/>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500"/>
                                        <p:tgtEl>
                                          <p:spTgt spid="3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74"/>
                                        </p:tgtEl>
                                      </p:cBhvr>
                                    </p:animEffect>
                                    <p:set>
                                      <p:cBhvr>
                                        <p:cTn id="24" dur="1" fill="hold">
                                          <p:stCondLst>
                                            <p:cond delay="500"/>
                                          </p:stCondLst>
                                        </p:cTn>
                                        <p:tgtEl>
                                          <p:spTgt spid="37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75"/>
                                        </p:tgtEl>
                                        <p:attrNameLst>
                                          <p:attrName>style.visibility</p:attrName>
                                        </p:attrNameLst>
                                      </p:cBhvr>
                                      <p:to>
                                        <p:strVal val="visible"/>
                                      </p:to>
                                    </p:set>
                                    <p:animEffect transition="in" filter="fade">
                                      <p:cBhvr>
                                        <p:cTn id="28"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44827" y="305489"/>
            <a:ext cx="8462100" cy="8562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80000"/>
              </a:lnSpc>
              <a:spcBef>
                <a:spcPts val="0"/>
              </a:spcBef>
              <a:buClr>
                <a:srgbClr val="3F3F3F"/>
              </a:buClr>
              <a:buSzPct val="25000"/>
              <a:buFont typeface="Lustria"/>
              <a:buNone/>
            </a:pPr>
            <a:r>
              <a:rPr lang="en" sz="3600" b="1" i="0" u="none" strike="noStrike" cap="none">
                <a:solidFill>
                  <a:srgbClr val="3F3F3F"/>
                </a:solidFill>
                <a:latin typeface="Lustria"/>
                <a:ea typeface="Lustria"/>
                <a:cs typeface="Lustria"/>
                <a:sym typeface="Lustria"/>
              </a:rPr>
              <a:t>SAGE TEST INFORMATION</a:t>
            </a:r>
            <a:br>
              <a:rPr lang="en" sz="3600" b="1" i="0" u="none" strike="noStrike" cap="none">
                <a:solidFill>
                  <a:srgbClr val="3F3F3F"/>
                </a:solidFill>
                <a:latin typeface="Lustria"/>
                <a:ea typeface="Lustria"/>
                <a:cs typeface="Lustria"/>
                <a:sym typeface="Lustria"/>
              </a:rPr>
            </a:br>
            <a:r>
              <a:rPr lang="en" sz="2400" b="1" i="0" u="none" strike="noStrike" cap="none">
                <a:solidFill>
                  <a:srgbClr val="3F3F3F"/>
                </a:solidFill>
                <a:latin typeface="Lustria"/>
                <a:ea typeface="Lustria"/>
                <a:cs typeface="Lustria"/>
                <a:sym typeface="Lustria"/>
              </a:rPr>
              <a:t>(Revised to Include 2016 Updates)</a:t>
            </a:r>
          </a:p>
        </p:txBody>
      </p:sp>
      <p:sp>
        <p:nvSpPr>
          <p:cNvPr id="248" name="Shape 248"/>
          <p:cNvSpPr txBox="1">
            <a:spLocks noGrp="1"/>
          </p:cNvSpPr>
          <p:nvPr>
            <p:ph type="body" idx="1"/>
          </p:nvPr>
        </p:nvSpPr>
        <p:spPr>
          <a:xfrm>
            <a:off x="344825" y="5334322"/>
            <a:ext cx="8462100" cy="1247999"/>
          </a:xfrm>
          <a:prstGeom prst="rect">
            <a:avLst/>
          </a:prstGeom>
          <a:solidFill>
            <a:schemeClr val="lt1"/>
          </a:solidFill>
          <a:ln w="2857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Clr>
                <a:srgbClr val="3F3F3F"/>
              </a:buClr>
              <a:buSzPct val="25000"/>
              <a:buFont typeface="Arial"/>
              <a:buNone/>
            </a:pPr>
            <a:r>
              <a:rPr lang="en" sz="1900" b="0" i="0" u="none" strike="noStrike" cap="none">
                <a:solidFill>
                  <a:srgbClr val="3F3F3F"/>
                </a:solidFill>
                <a:latin typeface="Cutive"/>
                <a:ea typeface="Cutive"/>
                <a:cs typeface="Cutive"/>
                <a:sym typeface="Cutive"/>
              </a:rPr>
              <a:t>The following slides are meant to help students and teachers become more familiar and comfortable with navigating through the SAGE Test Site. All screenshots are from the Practice Test using the “Guest” login.</a:t>
            </a:r>
          </a:p>
        </p:txBody>
      </p:sp>
      <p:sp>
        <p:nvSpPr>
          <p:cNvPr id="249" name="Shape 249"/>
          <p:cNvSpPr txBox="1"/>
          <p:nvPr/>
        </p:nvSpPr>
        <p:spPr>
          <a:xfrm>
            <a:off x="2136675" y="1340600"/>
            <a:ext cx="6664200" cy="3915000"/>
          </a:xfrm>
          <a:prstGeom prst="rect">
            <a:avLst/>
          </a:prstGeom>
          <a:solidFill>
            <a:srgbClr val="F2F2F2"/>
          </a:solidFill>
          <a:ln w="38100" cap="flat" cmpd="sng">
            <a:solidFill>
              <a:srgbClr val="3C332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800" b="1" i="0" u="none" strike="noStrike" cap="none">
                <a:solidFill>
                  <a:schemeClr val="dk1"/>
                </a:solidFill>
                <a:latin typeface="Cutive"/>
                <a:ea typeface="Cutive"/>
                <a:cs typeface="Cutive"/>
                <a:sym typeface="Cutive"/>
              </a:rPr>
              <a:t>Table of Contents</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Signing In: Slides 3-4</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Test Selection:  Slide 5</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Test Instructions:  Slides 6-7</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Navigation Tools:  Slides 8-10</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Settings:  Slides 11-12</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Test Confirmation:  Slide 13</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Missing Answer Reminder: Slide 14</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Test Submission:  Slides 15-17</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Writing Test:  Slides 18-20</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Math Test:  Slides 21 – 32</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Reading, Language, </a:t>
            </a:r>
            <a:br>
              <a:rPr lang="en" sz="1600" b="0" i="0" u="none" strike="noStrike" cap="none">
                <a:solidFill>
                  <a:schemeClr val="dk1"/>
                </a:solidFill>
                <a:latin typeface="Cutive"/>
                <a:ea typeface="Cutive"/>
                <a:cs typeface="Cutive"/>
                <a:sym typeface="Cutive"/>
              </a:rPr>
            </a:br>
            <a:r>
              <a:rPr lang="en" sz="1600" b="0" i="0" u="none" strike="noStrike" cap="none">
                <a:solidFill>
                  <a:schemeClr val="dk1"/>
                </a:solidFill>
                <a:latin typeface="Cutive"/>
                <a:ea typeface="Cutive"/>
                <a:cs typeface="Cutive"/>
                <a:sym typeface="Cutive"/>
              </a:rPr>
              <a:t>and Listening Tests:  Slides 33-44</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Science Test:  Slides 45-55</a:t>
            </a:r>
          </a:p>
          <a:p>
            <a:pPr marL="0" marR="0" lvl="0" indent="0" algn="ctr" rtl="0">
              <a:spcBef>
                <a:spcPts val="0"/>
              </a:spcBef>
              <a:buSzPct val="25000"/>
              <a:buNone/>
            </a:pPr>
            <a:r>
              <a:rPr lang="en" sz="1600" b="0" i="0" u="none" strike="noStrike" cap="none">
                <a:solidFill>
                  <a:schemeClr val="dk1"/>
                </a:solidFill>
                <a:latin typeface="Cutive"/>
                <a:ea typeface="Cutive"/>
                <a:cs typeface="Cutive"/>
                <a:sym typeface="Cutive"/>
              </a:rPr>
              <a:t>Test-Taking Tips:  Slides 56-59</a:t>
            </a:r>
          </a:p>
        </p:txBody>
      </p:sp>
      <p:pic>
        <p:nvPicPr>
          <p:cNvPr id="250" name="Shape 250"/>
          <p:cNvPicPr preferRelativeResize="0"/>
          <p:nvPr/>
        </p:nvPicPr>
        <p:blipFill rotWithShape="1">
          <a:blip r:embed="rId3">
            <a:alphaModFix/>
          </a:blip>
          <a:srcRect/>
          <a:stretch/>
        </p:blipFill>
        <p:spPr>
          <a:xfrm>
            <a:off x="344825" y="1912349"/>
            <a:ext cx="2880600" cy="33381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rotWithShape="1">
          <a:blip r:embed="rId3">
            <a:alphaModFix/>
          </a:blip>
          <a:srcRect/>
          <a:stretch/>
        </p:blipFill>
        <p:spPr>
          <a:xfrm>
            <a:off x="786447" y="575931"/>
            <a:ext cx="5047200" cy="5718000"/>
          </a:xfrm>
          <a:prstGeom prst="rect">
            <a:avLst/>
          </a:prstGeom>
          <a:noFill/>
          <a:ln w="9525" cap="flat" cmpd="sng">
            <a:solidFill>
              <a:schemeClr val="dk1"/>
            </a:solidFill>
            <a:prstDash val="solid"/>
            <a:round/>
            <a:headEnd type="none" w="med" len="med"/>
            <a:tailEnd type="none" w="med" len="med"/>
          </a:ln>
        </p:spPr>
      </p:pic>
      <p:sp>
        <p:nvSpPr>
          <p:cNvPr id="381" name="Shape 381"/>
          <p:cNvSpPr txBox="1"/>
          <p:nvPr/>
        </p:nvSpPr>
        <p:spPr>
          <a:xfrm>
            <a:off x="603250" y="1825625"/>
            <a:ext cx="7842300" cy="10773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200" b="1" i="0" u="none" strike="noStrike" cap="none">
                <a:solidFill>
                  <a:schemeClr val="dk1"/>
                </a:solidFill>
                <a:latin typeface="Lustria"/>
                <a:ea typeface="Lustria"/>
                <a:cs typeface="Lustria"/>
                <a:sym typeface="Lustria"/>
              </a:rPr>
              <a:t>Manage your time:  </a:t>
            </a:r>
            <a:br>
              <a:rPr lang="en" sz="3200" b="1" i="0" u="none" strike="noStrike" cap="none">
                <a:solidFill>
                  <a:schemeClr val="dk1"/>
                </a:solidFill>
                <a:latin typeface="Lustria"/>
                <a:ea typeface="Lustria"/>
                <a:cs typeface="Lustria"/>
                <a:sym typeface="Lustria"/>
              </a:rPr>
            </a:br>
            <a:r>
              <a:rPr lang="en" sz="3200" b="1" i="0" u="none" strike="noStrike" cap="none">
                <a:solidFill>
                  <a:schemeClr val="dk1"/>
                </a:solidFill>
                <a:latin typeface="Lustria"/>
                <a:ea typeface="Lustria"/>
                <a:cs typeface="Lustria"/>
                <a:sym typeface="Lustria"/>
              </a:rPr>
              <a:t>Plan, Write, Revise, Edit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81000" y="4599403"/>
            <a:ext cx="8442300" cy="11430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3F3F3F"/>
              </a:buClr>
              <a:buSzPct val="25000"/>
              <a:buFont typeface="Lustria"/>
              <a:buNone/>
            </a:pPr>
            <a:r>
              <a:rPr lang="en" sz="5400" b="1" i="0" u="none" strike="noStrike" cap="none">
                <a:solidFill>
                  <a:srgbClr val="3F3F3F"/>
                </a:solidFill>
                <a:latin typeface="Lustria"/>
                <a:ea typeface="Lustria"/>
                <a:cs typeface="Lustria"/>
                <a:sym typeface="Lustria"/>
              </a:rPr>
              <a:t>The Math Test</a:t>
            </a:r>
          </a:p>
        </p:txBody>
      </p:sp>
      <p:pic>
        <p:nvPicPr>
          <p:cNvPr id="387" name="Shape 387"/>
          <p:cNvPicPr preferRelativeResize="0"/>
          <p:nvPr/>
        </p:nvPicPr>
        <p:blipFill rotWithShape="1">
          <a:blip r:embed="rId3">
            <a:alphaModFix/>
          </a:blip>
          <a:srcRect/>
          <a:stretch/>
        </p:blipFill>
        <p:spPr>
          <a:xfrm>
            <a:off x="5127625" y="685656"/>
            <a:ext cx="3175800" cy="57531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a:stretch/>
        </p:blipFill>
        <p:spPr>
          <a:xfrm>
            <a:off x="523875" y="1510405"/>
            <a:ext cx="8050800" cy="4517700"/>
          </a:xfrm>
          <a:prstGeom prst="rect">
            <a:avLst/>
          </a:prstGeom>
          <a:noFill/>
          <a:ln>
            <a:noFill/>
          </a:ln>
        </p:spPr>
      </p:pic>
      <p:sp>
        <p:nvSpPr>
          <p:cNvPr id="393" name="Shape 393"/>
          <p:cNvSpPr txBox="1"/>
          <p:nvPr/>
        </p:nvSpPr>
        <p:spPr>
          <a:xfrm>
            <a:off x="523875" y="502120"/>
            <a:ext cx="8064600" cy="707999"/>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Drag and Drop!</a:t>
            </a:r>
          </a:p>
        </p:txBody>
      </p:sp>
      <p:pic>
        <p:nvPicPr>
          <p:cNvPr id="394" name="Shape 394"/>
          <p:cNvPicPr preferRelativeResize="0"/>
          <p:nvPr/>
        </p:nvPicPr>
        <p:blipFill rotWithShape="1">
          <a:blip r:embed="rId4">
            <a:alphaModFix/>
          </a:blip>
          <a:srcRect l="36333" t="9899" r="1171" b="11448"/>
          <a:stretch/>
        </p:blipFill>
        <p:spPr>
          <a:xfrm>
            <a:off x="3290201" y="1812031"/>
            <a:ext cx="5284500" cy="40149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500"/>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p:cNvPicPr preferRelativeResize="0"/>
          <p:nvPr/>
        </p:nvPicPr>
        <p:blipFill rotWithShape="1">
          <a:blip r:embed="rId3">
            <a:alphaModFix/>
          </a:blip>
          <a:srcRect/>
          <a:stretch/>
        </p:blipFill>
        <p:spPr>
          <a:xfrm>
            <a:off x="1779294" y="1782091"/>
            <a:ext cx="5181600" cy="4051200"/>
          </a:xfrm>
          <a:prstGeom prst="rect">
            <a:avLst/>
          </a:prstGeom>
          <a:noFill/>
          <a:ln w="9525" cap="flat" cmpd="sng">
            <a:solidFill>
              <a:srgbClr val="000000"/>
            </a:solidFill>
            <a:prstDash val="solid"/>
            <a:round/>
            <a:headEnd type="none" w="med" len="med"/>
            <a:tailEnd type="none" w="med" len="med"/>
          </a:ln>
        </p:spPr>
      </p:pic>
      <p:sp>
        <p:nvSpPr>
          <p:cNvPr id="400" name="Shape 400"/>
          <p:cNvSpPr txBox="1"/>
          <p:nvPr/>
        </p:nvSpPr>
        <p:spPr>
          <a:xfrm>
            <a:off x="396873" y="605497"/>
            <a:ext cx="83343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Single Answer Questions!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Shape 405"/>
          <p:cNvPicPr preferRelativeResize="0"/>
          <p:nvPr/>
        </p:nvPicPr>
        <p:blipFill rotWithShape="1">
          <a:blip r:embed="rId3">
            <a:alphaModFix/>
          </a:blip>
          <a:srcRect/>
          <a:stretch/>
        </p:blipFill>
        <p:spPr>
          <a:xfrm>
            <a:off x="516818" y="1822365"/>
            <a:ext cx="8080800" cy="3759900"/>
          </a:xfrm>
          <a:prstGeom prst="rect">
            <a:avLst/>
          </a:prstGeom>
          <a:noFill/>
          <a:ln w="9525" cap="flat" cmpd="sng">
            <a:solidFill>
              <a:srgbClr val="000000"/>
            </a:solidFill>
            <a:prstDash val="solid"/>
            <a:round/>
            <a:headEnd type="none" w="med" len="med"/>
            <a:tailEnd type="none" w="med" len="med"/>
          </a:ln>
        </p:spPr>
      </p:pic>
      <p:sp>
        <p:nvSpPr>
          <p:cNvPr id="406" name="Shape 406"/>
          <p:cNvSpPr txBox="1"/>
          <p:nvPr/>
        </p:nvSpPr>
        <p:spPr>
          <a:xfrm>
            <a:off x="396875" y="885600"/>
            <a:ext cx="83556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Multiple Answer Questions!</a:t>
            </a:r>
          </a:p>
        </p:txBody>
      </p:sp>
      <p:pic>
        <p:nvPicPr>
          <p:cNvPr id="407" name="Shape 407"/>
          <p:cNvPicPr preferRelativeResize="0"/>
          <p:nvPr/>
        </p:nvPicPr>
        <p:blipFill rotWithShape="1">
          <a:blip r:embed="rId4">
            <a:alphaModFix/>
          </a:blip>
          <a:srcRect/>
          <a:stretch/>
        </p:blipFill>
        <p:spPr>
          <a:xfrm>
            <a:off x="2593109" y="2918816"/>
            <a:ext cx="6159600" cy="35307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500"/>
                                        <p:tgtEl>
                                          <p:spTgt spid="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Shape 412"/>
          <p:cNvPicPr preferRelativeResize="0"/>
          <p:nvPr/>
        </p:nvPicPr>
        <p:blipFill rotWithShape="1">
          <a:blip r:embed="rId3">
            <a:alphaModFix/>
          </a:blip>
          <a:srcRect/>
          <a:stretch/>
        </p:blipFill>
        <p:spPr>
          <a:xfrm>
            <a:off x="346277" y="2110847"/>
            <a:ext cx="8461800" cy="4406700"/>
          </a:xfrm>
          <a:prstGeom prst="rect">
            <a:avLst/>
          </a:prstGeom>
          <a:noFill/>
          <a:ln w="9525" cap="flat" cmpd="sng">
            <a:solidFill>
              <a:schemeClr val="dk1"/>
            </a:solidFill>
            <a:prstDash val="solid"/>
            <a:round/>
            <a:headEnd type="none" w="med" len="med"/>
            <a:tailEnd type="none" w="med" len="med"/>
          </a:ln>
        </p:spPr>
      </p:pic>
      <p:sp>
        <p:nvSpPr>
          <p:cNvPr id="413" name="Shape 413"/>
          <p:cNvSpPr txBox="1"/>
          <p:nvPr/>
        </p:nvSpPr>
        <p:spPr>
          <a:xfrm>
            <a:off x="473275" y="390785"/>
            <a:ext cx="8239500" cy="11388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Interactive Questions!</a:t>
            </a:r>
          </a:p>
          <a:p>
            <a:pPr marL="0" marR="0" lvl="0" indent="0" algn="ctr" rtl="0">
              <a:spcBef>
                <a:spcPts val="0"/>
              </a:spcBef>
              <a:buSzPct val="25000"/>
              <a:buNone/>
            </a:pPr>
            <a:r>
              <a:rPr lang="en" sz="2800" b="1" i="0" u="none" strike="noStrike" cap="none">
                <a:solidFill>
                  <a:schemeClr val="dk1"/>
                </a:solidFill>
                <a:latin typeface="Lustria"/>
                <a:ea typeface="Lustria"/>
                <a:cs typeface="Lustria"/>
                <a:sym typeface="Lustria"/>
              </a:rPr>
              <a:t>Here you click on the terrarium and fill the tank.</a:t>
            </a:r>
          </a:p>
        </p:txBody>
      </p:sp>
      <p:pic>
        <p:nvPicPr>
          <p:cNvPr id="414" name="Shape 414"/>
          <p:cNvPicPr preferRelativeResize="0"/>
          <p:nvPr/>
        </p:nvPicPr>
        <p:blipFill rotWithShape="1">
          <a:blip r:embed="rId4">
            <a:alphaModFix/>
          </a:blip>
          <a:srcRect/>
          <a:stretch/>
        </p:blipFill>
        <p:spPr>
          <a:xfrm>
            <a:off x="4192101" y="2490711"/>
            <a:ext cx="4298400" cy="37218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500"/>
                                        <p:tgtEl>
                                          <p:spTgt spid="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Shape 419"/>
          <p:cNvPicPr preferRelativeResize="0"/>
          <p:nvPr/>
        </p:nvPicPr>
        <p:blipFill rotWithShape="1">
          <a:blip r:embed="rId3">
            <a:alphaModFix/>
          </a:blip>
          <a:srcRect/>
          <a:stretch/>
        </p:blipFill>
        <p:spPr>
          <a:xfrm>
            <a:off x="333376" y="1850961"/>
            <a:ext cx="8477400" cy="4641900"/>
          </a:xfrm>
          <a:prstGeom prst="rect">
            <a:avLst/>
          </a:prstGeom>
          <a:noFill/>
          <a:ln w="9525" cap="flat" cmpd="sng">
            <a:solidFill>
              <a:schemeClr val="dk1"/>
            </a:solidFill>
            <a:prstDash val="solid"/>
            <a:round/>
            <a:headEnd type="none" w="med" len="med"/>
            <a:tailEnd type="none" w="med" len="med"/>
          </a:ln>
        </p:spPr>
      </p:pic>
      <p:sp>
        <p:nvSpPr>
          <p:cNvPr id="420" name="Shape 420"/>
          <p:cNvSpPr txBox="1"/>
          <p:nvPr/>
        </p:nvSpPr>
        <p:spPr>
          <a:xfrm>
            <a:off x="384623" y="368825"/>
            <a:ext cx="8378400"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Choose and Click!</a:t>
            </a:r>
          </a:p>
          <a:p>
            <a:pPr marL="0" marR="0" lvl="0" indent="0" algn="ctr" rtl="0">
              <a:spcBef>
                <a:spcPts val="0"/>
              </a:spcBef>
              <a:buSzPct val="25000"/>
              <a:buNone/>
            </a:pPr>
            <a:r>
              <a:rPr lang="en" sz="3200" b="1" i="0" u="none" strike="noStrike" cap="none">
                <a:solidFill>
                  <a:schemeClr val="dk1"/>
                </a:solidFill>
                <a:latin typeface="Lustria"/>
                <a:ea typeface="Lustria"/>
                <a:cs typeface="Lustria"/>
                <a:sym typeface="Lustria"/>
              </a:rPr>
              <a:t>Notice the tools that are available:</a:t>
            </a:r>
          </a:p>
        </p:txBody>
      </p:sp>
      <p:pic>
        <p:nvPicPr>
          <p:cNvPr id="421" name="Shape 421"/>
          <p:cNvPicPr preferRelativeResize="0"/>
          <p:nvPr/>
        </p:nvPicPr>
        <p:blipFill rotWithShape="1">
          <a:blip r:embed="rId4">
            <a:alphaModFix/>
          </a:blip>
          <a:srcRect t="62896" r="79491"/>
          <a:stretch/>
        </p:blipFill>
        <p:spPr>
          <a:xfrm>
            <a:off x="4129358" y="2135961"/>
            <a:ext cx="4497599" cy="4192500"/>
          </a:xfrm>
          <a:prstGeom prst="rect">
            <a:avLst/>
          </a:prstGeom>
          <a:noFill/>
          <a:ln w="2857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Shape 426"/>
          <p:cNvPicPr preferRelativeResize="0"/>
          <p:nvPr/>
        </p:nvPicPr>
        <p:blipFill rotWithShape="1">
          <a:blip r:embed="rId3">
            <a:alphaModFix/>
          </a:blip>
          <a:srcRect/>
          <a:stretch/>
        </p:blipFill>
        <p:spPr>
          <a:xfrm>
            <a:off x="481389" y="2152164"/>
            <a:ext cx="8283900" cy="4291800"/>
          </a:xfrm>
          <a:prstGeom prst="rect">
            <a:avLst/>
          </a:prstGeom>
          <a:noFill/>
          <a:ln w="9525" cap="flat" cmpd="sng">
            <a:solidFill>
              <a:schemeClr val="dk1"/>
            </a:solidFill>
            <a:prstDash val="solid"/>
            <a:round/>
            <a:headEnd type="none" w="med" len="med"/>
            <a:tailEnd type="none" w="med" len="med"/>
          </a:ln>
        </p:spPr>
      </p:pic>
      <p:sp>
        <p:nvSpPr>
          <p:cNvPr id="427" name="Shape 427"/>
          <p:cNvSpPr txBox="1"/>
          <p:nvPr/>
        </p:nvSpPr>
        <p:spPr>
          <a:xfrm>
            <a:off x="402014" y="620264"/>
            <a:ext cx="8357700" cy="1323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Drag and drop the numbers </a:t>
            </a:r>
            <a:br>
              <a:rPr lang="en" sz="4000" b="1" i="0" u="none" strike="noStrike" cap="none">
                <a:solidFill>
                  <a:schemeClr val="dk1"/>
                </a:solidFill>
                <a:latin typeface="Lustria"/>
                <a:ea typeface="Lustria"/>
                <a:cs typeface="Lustria"/>
                <a:sym typeface="Lustria"/>
              </a:rPr>
            </a:br>
            <a:r>
              <a:rPr lang="en" sz="4000" b="1" i="0" u="none" strike="noStrike" cap="none">
                <a:solidFill>
                  <a:schemeClr val="dk1"/>
                </a:solidFill>
                <a:latin typeface="Lustria"/>
                <a:ea typeface="Lustria"/>
                <a:cs typeface="Lustria"/>
                <a:sym typeface="Lustria"/>
              </a:rPr>
              <a:t>into the correct position.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a:stretch/>
        </p:blipFill>
        <p:spPr>
          <a:xfrm>
            <a:off x="316412" y="1206500"/>
            <a:ext cx="8516400" cy="4997400"/>
          </a:xfrm>
          <a:prstGeom prst="rect">
            <a:avLst/>
          </a:prstGeom>
          <a:noFill/>
          <a:ln w="9525" cap="flat" cmpd="sng">
            <a:solidFill>
              <a:schemeClr val="dk1"/>
            </a:solidFill>
            <a:prstDash val="solid"/>
            <a:round/>
            <a:headEnd type="none" w="med" len="med"/>
            <a:tailEnd type="none" w="med" len="med"/>
          </a:ln>
        </p:spPr>
      </p:pic>
      <p:pic>
        <p:nvPicPr>
          <p:cNvPr id="433" name="Shape 433"/>
          <p:cNvPicPr preferRelativeResize="0"/>
          <p:nvPr/>
        </p:nvPicPr>
        <p:blipFill rotWithShape="1">
          <a:blip r:embed="rId4">
            <a:alphaModFix/>
          </a:blip>
          <a:srcRect/>
          <a:stretch/>
        </p:blipFill>
        <p:spPr>
          <a:xfrm>
            <a:off x="558800" y="4273550"/>
            <a:ext cx="4013100" cy="1930500"/>
          </a:xfrm>
          <a:prstGeom prst="rect">
            <a:avLst/>
          </a:prstGeom>
          <a:noFill/>
          <a:ln>
            <a:noFill/>
          </a:ln>
        </p:spPr>
      </p:pic>
      <p:sp>
        <p:nvSpPr>
          <p:cNvPr id="434" name="Shape 434"/>
          <p:cNvSpPr txBox="1"/>
          <p:nvPr/>
        </p:nvSpPr>
        <p:spPr>
          <a:xfrm>
            <a:off x="379912" y="396875"/>
            <a:ext cx="83673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New! Fill-in-the-Blank Questions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a:stretch/>
        </p:blipFill>
        <p:spPr>
          <a:xfrm>
            <a:off x="605416" y="1917439"/>
            <a:ext cx="7253400" cy="3886500"/>
          </a:xfrm>
          <a:prstGeom prst="rect">
            <a:avLst/>
          </a:prstGeom>
          <a:noFill/>
          <a:ln w="9525" cap="flat" cmpd="sng">
            <a:solidFill>
              <a:schemeClr val="dk1"/>
            </a:solidFill>
            <a:prstDash val="solid"/>
            <a:round/>
            <a:headEnd type="none" w="med" len="med"/>
            <a:tailEnd type="none" w="med" len="med"/>
          </a:ln>
        </p:spPr>
      </p:pic>
      <p:sp>
        <p:nvSpPr>
          <p:cNvPr id="440" name="Shape 440"/>
          <p:cNvSpPr txBox="1"/>
          <p:nvPr/>
        </p:nvSpPr>
        <p:spPr>
          <a:xfrm>
            <a:off x="412750" y="447968"/>
            <a:ext cx="83025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Click and Plot the Graph!</a:t>
            </a:r>
          </a:p>
        </p:txBody>
      </p:sp>
      <p:pic>
        <p:nvPicPr>
          <p:cNvPr id="441" name="Shape 441"/>
          <p:cNvPicPr preferRelativeResize="0"/>
          <p:nvPr/>
        </p:nvPicPr>
        <p:blipFill rotWithShape="1">
          <a:blip r:embed="rId4">
            <a:alphaModFix/>
          </a:blip>
          <a:srcRect l="42148"/>
          <a:stretch/>
        </p:blipFill>
        <p:spPr>
          <a:xfrm>
            <a:off x="3083828" y="1518354"/>
            <a:ext cx="5505300" cy="47580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500"/>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59836" y="519072"/>
            <a:ext cx="8391000" cy="828600"/>
          </a:xfrm>
          <a:prstGeom prst="rect">
            <a:avLst/>
          </a:prstGeom>
          <a:no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Lustria"/>
              <a:buNone/>
            </a:pPr>
            <a:r>
              <a:rPr lang="en" sz="4000" b="1" i="0" u="none" strike="noStrike" cap="none">
                <a:solidFill>
                  <a:srgbClr val="3F3F3F"/>
                </a:solidFill>
                <a:latin typeface="Lustria"/>
                <a:ea typeface="Lustria"/>
                <a:cs typeface="Lustria"/>
                <a:sym typeface="Lustria"/>
              </a:rPr>
              <a:t>Signing In To The Test!</a:t>
            </a:r>
          </a:p>
        </p:txBody>
      </p:sp>
      <p:pic>
        <p:nvPicPr>
          <p:cNvPr id="256" name="Shape 256"/>
          <p:cNvPicPr preferRelativeResize="0">
            <a:picLocks noGrp="1"/>
          </p:cNvPicPr>
          <p:nvPr>
            <p:ph type="body" idx="1"/>
          </p:nvPr>
        </p:nvPicPr>
        <p:blipFill rotWithShape="1">
          <a:blip r:embed="rId3">
            <a:alphaModFix/>
          </a:blip>
          <a:srcRect t="4201" b="4200"/>
          <a:stretch/>
        </p:blipFill>
        <p:spPr>
          <a:xfrm>
            <a:off x="502710" y="1920874"/>
            <a:ext cx="8085600" cy="4328100"/>
          </a:xfrm>
          <a:prstGeom prst="rect">
            <a:avLst/>
          </a:prstGeom>
          <a:noFill/>
          <a:ln w="19050"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rotWithShape="1">
          <a:blip r:embed="rId3">
            <a:alphaModFix/>
          </a:blip>
          <a:srcRect/>
          <a:stretch/>
        </p:blipFill>
        <p:spPr>
          <a:xfrm>
            <a:off x="2011536" y="1791208"/>
            <a:ext cx="5052900" cy="4629600"/>
          </a:xfrm>
          <a:prstGeom prst="rect">
            <a:avLst/>
          </a:prstGeom>
          <a:noFill/>
          <a:ln w="9525" cap="flat" cmpd="sng">
            <a:solidFill>
              <a:schemeClr val="dk1"/>
            </a:solidFill>
            <a:prstDash val="solid"/>
            <a:round/>
            <a:headEnd type="none" w="med" len="med"/>
            <a:tailEnd type="none" w="med" len="med"/>
          </a:ln>
        </p:spPr>
      </p:pic>
      <p:sp>
        <p:nvSpPr>
          <p:cNvPr id="447" name="Shape 447"/>
          <p:cNvSpPr txBox="1"/>
          <p:nvPr/>
        </p:nvSpPr>
        <p:spPr>
          <a:xfrm>
            <a:off x="430775" y="363000"/>
            <a:ext cx="8236500" cy="12912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800" b="1" i="0" u="none" strike="noStrike" cap="none">
                <a:solidFill>
                  <a:schemeClr val="dk1"/>
                </a:solidFill>
                <a:latin typeface="Lustria"/>
                <a:ea typeface="Lustria"/>
                <a:cs typeface="Lustria"/>
                <a:sym typeface="Lustria"/>
              </a:rPr>
              <a:t>Notice the </a:t>
            </a:r>
            <a:br>
              <a:rPr lang="en" sz="3800" b="1" i="0" u="none" strike="noStrike" cap="none">
                <a:solidFill>
                  <a:schemeClr val="dk1"/>
                </a:solidFill>
                <a:latin typeface="Lustria"/>
                <a:ea typeface="Lustria"/>
                <a:cs typeface="Lustria"/>
                <a:sym typeface="Lustria"/>
              </a:rPr>
            </a:br>
            <a:r>
              <a:rPr lang="en" sz="3800" b="1" i="0" u="none" strike="noStrike" cap="none">
                <a:solidFill>
                  <a:schemeClr val="dk1"/>
                </a:solidFill>
                <a:latin typeface="Lustria"/>
                <a:ea typeface="Lustria"/>
                <a:cs typeface="Lustria"/>
                <a:sym typeface="Lustria"/>
              </a:rPr>
              <a:t>“Delete” and “Add Point” Tools.</a:t>
            </a:r>
          </a:p>
        </p:txBody>
      </p:sp>
      <p:sp>
        <p:nvSpPr>
          <p:cNvPr id="448" name="Shape 448"/>
          <p:cNvSpPr/>
          <p:nvPr/>
        </p:nvSpPr>
        <p:spPr>
          <a:xfrm>
            <a:off x="4460873" y="1906586"/>
            <a:ext cx="4683000" cy="3969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 calcmode="lin" valueType="num">
                                      <p:cBhvr additive="base">
                                        <p:cTn id="7" dur="500"/>
                                        <p:tgtEl>
                                          <p:spTgt spid="4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p:cNvPicPr preferRelativeResize="0"/>
          <p:nvPr/>
        </p:nvPicPr>
        <p:blipFill rotWithShape="1">
          <a:blip r:embed="rId3">
            <a:alphaModFix/>
          </a:blip>
          <a:srcRect/>
          <a:stretch/>
        </p:blipFill>
        <p:spPr>
          <a:xfrm>
            <a:off x="2047723" y="1453033"/>
            <a:ext cx="5034000" cy="4801800"/>
          </a:xfrm>
          <a:prstGeom prst="rect">
            <a:avLst/>
          </a:prstGeom>
          <a:noFill/>
          <a:ln w="9525" cap="flat" cmpd="sng">
            <a:solidFill>
              <a:schemeClr val="dk1"/>
            </a:solidFill>
            <a:prstDash val="solid"/>
            <a:round/>
            <a:headEnd type="none" w="med" len="med"/>
            <a:tailEnd type="none" w="med" len="med"/>
          </a:ln>
        </p:spPr>
      </p:pic>
      <p:sp>
        <p:nvSpPr>
          <p:cNvPr id="454" name="Shape 454"/>
          <p:cNvSpPr txBox="1"/>
          <p:nvPr/>
        </p:nvSpPr>
        <p:spPr>
          <a:xfrm>
            <a:off x="349250" y="451900"/>
            <a:ext cx="84039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Notice the “Connect Line” Tool</a:t>
            </a:r>
          </a:p>
        </p:txBody>
      </p:sp>
      <p:sp>
        <p:nvSpPr>
          <p:cNvPr id="455" name="Shape 455"/>
          <p:cNvSpPr/>
          <p:nvPr/>
        </p:nvSpPr>
        <p:spPr>
          <a:xfrm>
            <a:off x="5587998" y="1706563"/>
            <a:ext cx="3299700" cy="3717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Shape 460"/>
          <p:cNvPicPr preferRelativeResize="0"/>
          <p:nvPr/>
        </p:nvPicPr>
        <p:blipFill rotWithShape="1">
          <a:blip r:embed="rId3">
            <a:alphaModFix/>
          </a:blip>
          <a:srcRect/>
          <a:stretch/>
        </p:blipFill>
        <p:spPr>
          <a:xfrm>
            <a:off x="428625" y="2019300"/>
            <a:ext cx="8286600" cy="4164600"/>
          </a:xfrm>
          <a:prstGeom prst="rect">
            <a:avLst/>
          </a:prstGeom>
          <a:noFill/>
          <a:ln w="9525" cap="flat" cmpd="sng">
            <a:solidFill>
              <a:schemeClr val="dk1"/>
            </a:solidFill>
            <a:prstDash val="solid"/>
            <a:round/>
            <a:headEnd type="none" w="med" len="med"/>
            <a:tailEnd type="none" w="med" len="med"/>
          </a:ln>
        </p:spPr>
      </p:pic>
      <p:sp>
        <p:nvSpPr>
          <p:cNvPr id="461" name="Shape 461"/>
          <p:cNvSpPr txBox="1"/>
          <p:nvPr/>
        </p:nvSpPr>
        <p:spPr>
          <a:xfrm>
            <a:off x="396873" y="762000"/>
            <a:ext cx="8302500" cy="6462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600" b="1">
                <a:solidFill>
                  <a:schemeClr val="dk1"/>
                </a:solidFill>
                <a:latin typeface="Lustria"/>
                <a:ea typeface="Lustria"/>
                <a:cs typeface="Lustria"/>
                <a:sym typeface="Lustria"/>
              </a:rPr>
              <a:t>Short Answer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p:nvPr/>
        </p:nvSpPr>
        <p:spPr>
          <a:xfrm>
            <a:off x="333375" y="3584072"/>
            <a:ext cx="8402100" cy="26190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r" rtl="0">
              <a:lnSpc>
                <a:spcPct val="80000"/>
              </a:lnSpc>
              <a:spcBef>
                <a:spcPts val="0"/>
              </a:spcBef>
              <a:buSzPct val="25000"/>
              <a:buNone/>
            </a:pPr>
            <a:r>
              <a:rPr lang="en" sz="5400" b="1" i="0" u="none" strike="noStrike" cap="none">
                <a:solidFill>
                  <a:schemeClr val="dk1"/>
                </a:solidFill>
                <a:latin typeface="Lustria"/>
                <a:ea typeface="Lustria"/>
                <a:cs typeface="Lustria"/>
                <a:sym typeface="Lustria"/>
              </a:rPr>
              <a:t>The Reading, </a:t>
            </a:r>
            <a:br>
              <a:rPr lang="en" sz="5400" b="1" i="0" u="none" strike="noStrike" cap="none">
                <a:solidFill>
                  <a:schemeClr val="dk1"/>
                </a:solidFill>
                <a:latin typeface="Lustria"/>
                <a:ea typeface="Lustria"/>
                <a:cs typeface="Lustria"/>
                <a:sym typeface="Lustria"/>
              </a:rPr>
            </a:br>
            <a:r>
              <a:rPr lang="en" sz="5400" b="1" i="0" u="none" strike="noStrike" cap="none">
                <a:solidFill>
                  <a:schemeClr val="dk1"/>
                </a:solidFill>
                <a:latin typeface="Lustria"/>
                <a:ea typeface="Lustria"/>
                <a:cs typeface="Lustria"/>
                <a:sym typeface="Lustria"/>
              </a:rPr>
              <a:t>Language and </a:t>
            </a:r>
            <a:br>
              <a:rPr lang="en" sz="5400" b="1" i="0" u="none" strike="noStrike" cap="none">
                <a:solidFill>
                  <a:schemeClr val="dk1"/>
                </a:solidFill>
                <a:latin typeface="Lustria"/>
                <a:ea typeface="Lustria"/>
                <a:cs typeface="Lustria"/>
                <a:sym typeface="Lustria"/>
              </a:rPr>
            </a:br>
            <a:r>
              <a:rPr lang="en" sz="5400" b="1" i="0" u="none" strike="noStrike" cap="none">
                <a:solidFill>
                  <a:schemeClr val="dk1"/>
                </a:solidFill>
                <a:latin typeface="Lustria"/>
                <a:ea typeface="Lustria"/>
                <a:cs typeface="Lustria"/>
                <a:sym typeface="Lustria"/>
              </a:rPr>
              <a:t>Listening Test</a:t>
            </a:r>
          </a:p>
        </p:txBody>
      </p:sp>
      <p:pic>
        <p:nvPicPr>
          <p:cNvPr id="467" name="Shape 467"/>
          <p:cNvPicPr preferRelativeResize="0"/>
          <p:nvPr/>
        </p:nvPicPr>
        <p:blipFill rotWithShape="1">
          <a:blip r:embed="rId3">
            <a:alphaModFix/>
          </a:blip>
          <a:srcRect/>
          <a:stretch/>
        </p:blipFill>
        <p:spPr>
          <a:xfrm>
            <a:off x="333375" y="1550800"/>
            <a:ext cx="4560300" cy="45510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a:stretch/>
        </p:blipFill>
        <p:spPr>
          <a:xfrm>
            <a:off x="412750" y="1873250"/>
            <a:ext cx="8356800" cy="4716300"/>
          </a:xfrm>
          <a:prstGeom prst="rect">
            <a:avLst/>
          </a:prstGeom>
          <a:noFill/>
          <a:ln w="9525" cap="flat" cmpd="sng">
            <a:solidFill>
              <a:schemeClr val="dk1"/>
            </a:solidFill>
            <a:prstDash val="solid"/>
            <a:round/>
            <a:headEnd type="none" w="med" len="med"/>
            <a:tailEnd type="none" w="med" len="med"/>
          </a:ln>
        </p:spPr>
      </p:pic>
      <p:sp>
        <p:nvSpPr>
          <p:cNvPr id="473" name="Shape 473"/>
          <p:cNvSpPr txBox="1"/>
          <p:nvPr/>
        </p:nvSpPr>
        <p:spPr>
          <a:xfrm>
            <a:off x="332525" y="244475"/>
            <a:ext cx="8436900" cy="16287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 </a:t>
            </a:r>
            <a:r>
              <a:rPr lang="en" sz="3400" b="1" i="0" u="none" strike="noStrike" cap="none">
                <a:solidFill>
                  <a:schemeClr val="dk1"/>
                </a:solidFill>
                <a:latin typeface="Lustria"/>
                <a:ea typeface="Lustria"/>
                <a:cs typeface="Lustria"/>
                <a:sym typeface="Lustria"/>
              </a:rPr>
              <a:t>Navigation Tips</a:t>
            </a:r>
            <a:r>
              <a:rPr lang="en" sz="3400"/>
              <a:t>:  </a:t>
            </a:r>
            <a:r>
              <a:rPr lang="en" sz="3400" b="1">
                <a:solidFill>
                  <a:schemeClr val="dk1"/>
                </a:solidFill>
                <a:latin typeface="Lustria"/>
                <a:ea typeface="Lustria"/>
                <a:cs typeface="Lustria"/>
                <a:sym typeface="Lustria"/>
              </a:rPr>
              <a:t>The </a:t>
            </a:r>
            <a:r>
              <a:rPr lang="en" sz="3400" b="1" i="0" u="none" strike="noStrike" cap="none">
                <a:solidFill>
                  <a:schemeClr val="dk1"/>
                </a:solidFill>
                <a:latin typeface="Lustria"/>
                <a:ea typeface="Lustria"/>
                <a:cs typeface="Lustria"/>
                <a:sym typeface="Lustria"/>
              </a:rPr>
              <a:t>Question Map Bar </a:t>
            </a:r>
          </a:p>
          <a:p>
            <a:pPr marL="0" marR="0" lvl="1" indent="0" algn="just" rtl="0">
              <a:spcBef>
                <a:spcPts val="0"/>
              </a:spcBef>
              <a:buSzPct val="25000"/>
              <a:buNone/>
            </a:pPr>
            <a:r>
              <a:rPr lang="en" sz="2400">
                <a:solidFill>
                  <a:schemeClr val="dk1"/>
                </a:solidFill>
                <a:latin typeface="Lustria"/>
                <a:ea typeface="Lustria"/>
                <a:cs typeface="Lustria"/>
                <a:sym typeface="Lustria"/>
              </a:rPr>
              <a:t>       </a:t>
            </a:r>
            <a:r>
              <a:rPr lang="en" sz="2400" b="0" i="0" u="none" strike="noStrike" cap="none">
                <a:solidFill>
                  <a:schemeClr val="dk1"/>
                </a:solidFill>
                <a:latin typeface="Lustria"/>
                <a:ea typeface="Lustria"/>
                <a:cs typeface="Lustria"/>
                <a:sym typeface="Lustria"/>
              </a:rPr>
              <a:t>Use the number to advance question groups</a:t>
            </a:r>
            <a:r>
              <a:rPr lang="en" sz="2400"/>
              <a:t>.  </a:t>
            </a:r>
            <a:br>
              <a:rPr lang="en" sz="2400"/>
            </a:br>
            <a:r>
              <a:rPr lang="en" sz="2400"/>
              <a:t>      </a:t>
            </a:r>
            <a:r>
              <a:rPr lang="en" sz="2400" b="0" i="0" u="none" strike="noStrike" cap="none">
                <a:solidFill>
                  <a:schemeClr val="dk1"/>
                </a:solidFill>
                <a:latin typeface="Lustria"/>
                <a:ea typeface="Lustria"/>
                <a:cs typeface="Lustria"/>
                <a:sym typeface="Lustria"/>
              </a:rPr>
              <a:t>Once the group of questions are answered…hit </a:t>
            </a:r>
            <a:r>
              <a:rPr lang="en" sz="2400" b="1" i="0" u="none" strike="noStrike" cap="none">
                <a:solidFill>
                  <a:schemeClr val="dk1"/>
                </a:solidFill>
                <a:latin typeface="Lustria"/>
                <a:ea typeface="Lustria"/>
                <a:cs typeface="Lustria"/>
                <a:sym typeface="Lustria"/>
              </a:rPr>
              <a:t>NEXT</a:t>
            </a:r>
            <a:r>
              <a:rPr lang="en" sz="2400" b="0" i="0" u="none" strike="noStrike" cap="none">
                <a:solidFill>
                  <a:schemeClr val="dk1"/>
                </a:solidFill>
                <a:latin typeface="Lustria"/>
                <a:ea typeface="Lustria"/>
                <a:cs typeface="Lustria"/>
                <a:sym typeface="Lustria"/>
              </a:rPr>
              <a:t>.</a:t>
            </a:r>
          </a:p>
        </p:txBody>
      </p:sp>
      <p:pic>
        <p:nvPicPr>
          <p:cNvPr id="474" name="Shape 474"/>
          <p:cNvPicPr preferRelativeResize="0"/>
          <p:nvPr/>
        </p:nvPicPr>
        <p:blipFill rotWithShape="1">
          <a:blip r:embed="rId4">
            <a:alphaModFix/>
          </a:blip>
          <a:srcRect/>
          <a:stretch/>
        </p:blipFill>
        <p:spPr>
          <a:xfrm>
            <a:off x="3812246" y="3109890"/>
            <a:ext cx="4877100" cy="1475100"/>
          </a:xfrm>
          <a:prstGeom prst="rect">
            <a:avLst/>
          </a:prstGeom>
          <a:noFill/>
          <a:ln w="38100" cap="flat" cmpd="sng">
            <a:solidFill>
              <a:schemeClr val="dk1"/>
            </a:solidFill>
            <a:prstDash val="solid"/>
            <a:round/>
            <a:headEnd type="none" w="med" len="med"/>
            <a:tailEnd type="none" w="med" len="med"/>
          </a:ln>
        </p:spPr>
      </p:pic>
      <p:sp>
        <p:nvSpPr>
          <p:cNvPr id="475" name="Shape 475"/>
          <p:cNvSpPr/>
          <p:nvPr/>
        </p:nvSpPr>
        <p:spPr>
          <a:xfrm rot="10800000">
            <a:off x="-428673" y="2436808"/>
            <a:ext cx="6601800" cy="3717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sp>
        <p:nvSpPr>
          <p:cNvPr id="476" name="Shape 476"/>
          <p:cNvSpPr/>
          <p:nvPr/>
        </p:nvSpPr>
        <p:spPr>
          <a:xfrm>
            <a:off x="795225" y="2354750"/>
            <a:ext cx="481200" cy="4623600"/>
          </a:xfrm>
          <a:prstGeom prst="up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5"/>
                                        </p:tgtEl>
                                        <p:attrNameLst>
                                          <p:attrName>style.visibility</p:attrName>
                                        </p:attrNameLst>
                                      </p:cBhvr>
                                      <p:to>
                                        <p:strVal val="visible"/>
                                      </p:to>
                                    </p:set>
                                    <p:anim calcmode="lin" valueType="num">
                                      <p:cBhvr additive="base">
                                        <p:cTn id="7" dur="1500"/>
                                        <p:tgtEl>
                                          <p:spTgt spid="475"/>
                                        </p:tgtEl>
                                        <p:attrNameLst>
                                          <p:attrName>ppt_x</p:attrName>
                                        </p:attrNameLst>
                                      </p:cBhvr>
                                      <p:tavLst>
                                        <p:tav tm="0">
                                          <p:val>
                                            <p:strVal val="#ppt_x-1"/>
                                          </p:val>
                                        </p:tav>
                                        <p:tav tm="100000">
                                          <p:val>
                                            <p:strVal val="#ppt_x"/>
                                          </p:val>
                                        </p:tav>
                                      </p:tavLst>
                                    </p:anim>
                                  </p:childTnLst>
                                </p:cTn>
                              </p:par>
                            </p:childTnLst>
                          </p:cTn>
                        </p:par>
                        <p:par>
                          <p:cTn id="8" fill="hold">
                            <p:stCondLst>
                              <p:cond delay="1500"/>
                            </p:stCondLst>
                            <p:childTnLst>
                              <p:par>
                                <p:cTn id="9" presetID="2" presetClass="entr" presetSubtype="4" fill="hold" nodeType="afterEffect">
                                  <p:stCondLst>
                                    <p:cond delay="0"/>
                                  </p:stCondLst>
                                  <p:childTnLst>
                                    <p:set>
                                      <p:cBhvr>
                                        <p:cTn id="10" dur="1" fill="hold">
                                          <p:stCondLst>
                                            <p:cond delay="0"/>
                                          </p:stCondLst>
                                        </p:cTn>
                                        <p:tgtEl>
                                          <p:spTgt spid="476"/>
                                        </p:tgtEl>
                                        <p:attrNameLst>
                                          <p:attrName>style.visibility</p:attrName>
                                        </p:attrNameLst>
                                      </p:cBhvr>
                                      <p:to>
                                        <p:strVal val="visible"/>
                                      </p:to>
                                    </p:set>
                                    <p:anim calcmode="lin" valueType="num">
                                      <p:cBhvr additive="base">
                                        <p:cTn id="11" dur="1900"/>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Shape 481"/>
          <p:cNvPicPr preferRelativeResize="0"/>
          <p:nvPr/>
        </p:nvPicPr>
        <p:blipFill rotWithShape="1">
          <a:blip r:embed="rId3">
            <a:alphaModFix/>
          </a:blip>
          <a:srcRect/>
          <a:stretch/>
        </p:blipFill>
        <p:spPr>
          <a:xfrm>
            <a:off x="604054" y="1915602"/>
            <a:ext cx="7923900" cy="4546800"/>
          </a:xfrm>
          <a:prstGeom prst="rect">
            <a:avLst/>
          </a:prstGeom>
          <a:noFill/>
          <a:ln w="9525" cap="flat" cmpd="sng">
            <a:solidFill>
              <a:schemeClr val="dk1"/>
            </a:solidFill>
            <a:prstDash val="solid"/>
            <a:round/>
            <a:headEnd type="none" w="med" len="med"/>
            <a:tailEnd type="none" w="med" len="med"/>
          </a:ln>
        </p:spPr>
      </p:pic>
      <p:sp>
        <p:nvSpPr>
          <p:cNvPr id="482" name="Shape 482"/>
          <p:cNvSpPr txBox="1"/>
          <p:nvPr/>
        </p:nvSpPr>
        <p:spPr>
          <a:xfrm>
            <a:off x="361450" y="285024"/>
            <a:ext cx="8385600" cy="19722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000" b="1">
                <a:solidFill>
                  <a:schemeClr val="dk1"/>
                </a:solidFill>
                <a:latin typeface="Lustria"/>
                <a:ea typeface="Lustria"/>
                <a:cs typeface="Lustria"/>
                <a:sym typeface="Lustria"/>
              </a:rPr>
              <a:t>Maximize the screen using the arrows.  </a:t>
            </a:r>
            <a:br>
              <a:rPr lang="en" sz="3000" b="1">
                <a:solidFill>
                  <a:schemeClr val="dk1"/>
                </a:solidFill>
                <a:latin typeface="Lustria"/>
                <a:ea typeface="Lustria"/>
                <a:cs typeface="Lustria"/>
                <a:sym typeface="Lustria"/>
              </a:rPr>
            </a:br>
            <a:r>
              <a:rPr lang="en" sz="3000" b="1">
                <a:solidFill>
                  <a:schemeClr val="dk1"/>
                </a:solidFill>
                <a:latin typeface="Lustria"/>
                <a:ea typeface="Lustria"/>
                <a:cs typeface="Lustria"/>
                <a:sym typeface="Lustria"/>
              </a:rPr>
              <a:t>This will allow you to see the passage </a:t>
            </a:r>
            <a:br>
              <a:rPr lang="en" sz="3000" b="1">
                <a:solidFill>
                  <a:schemeClr val="dk1"/>
                </a:solidFill>
                <a:latin typeface="Lustria"/>
                <a:ea typeface="Lustria"/>
                <a:cs typeface="Lustria"/>
                <a:sym typeface="Lustria"/>
              </a:rPr>
            </a:br>
            <a:r>
              <a:rPr lang="en" sz="3000" b="1">
                <a:solidFill>
                  <a:schemeClr val="dk1"/>
                </a:solidFill>
                <a:latin typeface="Lustria"/>
                <a:ea typeface="Lustria"/>
                <a:cs typeface="Lustria"/>
                <a:sym typeface="Lustria"/>
              </a:rPr>
              <a:t>without the questions.  Click the arrows to toggle back to see the questions.</a:t>
            </a:r>
          </a:p>
        </p:txBody>
      </p:sp>
      <p:sp>
        <p:nvSpPr>
          <p:cNvPr id="483" name="Shape 483"/>
          <p:cNvSpPr/>
          <p:nvPr/>
        </p:nvSpPr>
        <p:spPr>
          <a:xfrm>
            <a:off x="2679503" y="2468177"/>
            <a:ext cx="1161600" cy="557700"/>
          </a:xfrm>
          <a:prstGeom prst="donut">
            <a:avLst>
              <a:gd name="adj" fmla="val 5557"/>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Lustria"/>
              <a:ea typeface="Lustria"/>
              <a:cs typeface="Lustria"/>
              <a:sym typeface="Lustria"/>
            </a:endParaRPr>
          </a:p>
        </p:txBody>
      </p:sp>
      <p:pic>
        <p:nvPicPr>
          <p:cNvPr id="484" name="Shape 484"/>
          <p:cNvPicPr preferRelativeResize="0"/>
          <p:nvPr/>
        </p:nvPicPr>
        <p:blipFill rotWithShape="1">
          <a:blip r:embed="rId4">
            <a:alphaModFix/>
          </a:blip>
          <a:srcRect/>
          <a:stretch/>
        </p:blipFill>
        <p:spPr>
          <a:xfrm>
            <a:off x="4746430" y="3041291"/>
            <a:ext cx="3084899" cy="1461299"/>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500"/>
                                        <p:tgtEl>
                                          <p:spTgt spid="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Shape 489"/>
          <p:cNvPicPr preferRelativeResize="0"/>
          <p:nvPr/>
        </p:nvPicPr>
        <p:blipFill rotWithShape="1">
          <a:blip r:embed="rId3">
            <a:alphaModFix/>
          </a:blip>
          <a:srcRect/>
          <a:stretch/>
        </p:blipFill>
        <p:spPr>
          <a:xfrm>
            <a:off x="440075" y="1508050"/>
            <a:ext cx="8242200" cy="4757100"/>
          </a:xfrm>
          <a:prstGeom prst="rect">
            <a:avLst/>
          </a:prstGeom>
          <a:noFill/>
          <a:ln w="9525" cap="flat" cmpd="sng">
            <a:solidFill>
              <a:schemeClr val="dk1"/>
            </a:solidFill>
            <a:prstDash val="solid"/>
            <a:round/>
            <a:headEnd type="none" w="med" len="med"/>
            <a:tailEnd type="none" w="med" len="med"/>
          </a:ln>
        </p:spPr>
      </p:pic>
      <p:sp>
        <p:nvSpPr>
          <p:cNvPr id="490" name="Shape 490"/>
          <p:cNvSpPr txBox="1"/>
          <p:nvPr/>
        </p:nvSpPr>
        <p:spPr>
          <a:xfrm>
            <a:off x="494695" y="457814"/>
            <a:ext cx="82422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Short Answer!</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Shape 495"/>
          <p:cNvPicPr preferRelativeResize="0"/>
          <p:nvPr/>
        </p:nvPicPr>
        <p:blipFill rotWithShape="1">
          <a:blip r:embed="rId3">
            <a:alphaModFix/>
          </a:blip>
          <a:srcRect/>
          <a:stretch/>
        </p:blipFill>
        <p:spPr>
          <a:xfrm>
            <a:off x="535870" y="1242957"/>
            <a:ext cx="8115900" cy="5121300"/>
          </a:xfrm>
          <a:prstGeom prst="rect">
            <a:avLst/>
          </a:prstGeom>
          <a:noFill/>
          <a:ln w="9525" cap="flat" cmpd="sng">
            <a:solidFill>
              <a:schemeClr val="dk1"/>
            </a:solidFill>
            <a:prstDash val="solid"/>
            <a:round/>
            <a:headEnd type="none" w="med" len="med"/>
            <a:tailEnd type="none" w="med" len="med"/>
          </a:ln>
        </p:spPr>
      </p:pic>
      <p:sp>
        <p:nvSpPr>
          <p:cNvPr id="496" name="Shape 496"/>
          <p:cNvSpPr txBox="1"/>
          <p:nvPr/>
        </p:nvSpPr>
        <p:spPr>
          <a:xfrm>
            <a:off x="436972" y="383479"/>
            <a:ext cx="82935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Single/Multiple Answers</a:t>
            </a:r>
          </a:p>
        </p:txBody>
      </p:sp>
      <p:pic>
        <p:nvPicPr>
          <p:cNvPr id="497" name="Shape 497"/>
          <p:cNvPicPr preferRelativeResize="0"/>
          <p:nvPr/>
        </p:nvPicPr>
        <p:blipFill rotWithShape="1">
          <a:blip r:embed="rId4">
            <a:alphaModFix/>
          </a:blip>
          <a:srcRect/>
          <a:stretch/>
        </p:blipFill>
        <p:spPr>
          <a:xfrm>
            <a:off x="1377141" y="1662324"/>
            <a:ext cx="6904200" cy="4392600"/>
          </a:xfrm>
          <a:prstGeom prst="rect">
            <a:avLst/>
          </a:prstGeom>
          <a:noFill/>
          <a:ln w="2857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500"/>
                                        <p:tgtEl>
                                          <p:spTgt spid="4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5441433" y="250827"/>
            <a:ext cx="3467099" cy="1511399"/>
          </a:xfrm>
          <a:prstGeom prst="rect">
            <a:avLst/>
          </a:prstGeom>
          <a:noFill/>
          <a:ln>
            <a:noFill/>
          </a:ln>
        </p:spPr>
      </p:pic>
      <p:pic>
        <p:nvPicPr>
          <p:cNvPr id="503" name="Shape 503"/>
          <p:cNvPicPr preferRelativeResize="0"/>
          <p:nvPr/>
        </p:nvPicPr>
        <p:blipFill rotWithShape="1">
          <a:blip r:embed="rId4">
            <a:alphaModFix/>
          </a:blip>
          <a:srcRect/>
          <a:stretch/>
        </p:blipFill>
        <p:spPr>
          <a:xfrm>
            <a:off x="444500" y="1158875"/>
            <a:ext cx="8463900" cy="4606200"/>
          </a:xfrm>
          <a:prstGeom prst="rect">
            <a:avLst/>
          </a:prstGeom>
          <a:noFill/>
          <a:ln w="9525" cap="flat" cmpd="sng">
            <a:solidFill>
              <a:schemeClr val="dk1"/>
            </a:solidFill>
            <a:prstDash val="solid"/>
            <a:round/>
            <a:headEnd type="none" w="med" len="med"/>
            <a:tailEnd type="none" w="med" len="med"/>
          </a:ln>
        </p:spPr>
      </p:pic>
      <p:sp>
        <p:nvSpPr>
          <p:cNvPr id="504" name="Shape 504"/>
          <p:cNvSpPr txBox="1"/>
          <p:nvPr/>
        </p:nvSpPr>
        <p:spPr>
          <a:xfrm>
            <a:off x="351820" y="282857"/>
            <a:ext cx="8479200" cy="7080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Navigation Tip:  The Three Lines!</a:t>
            </a:r>
          </a:p>
        </p:txBody>
      </p:sp>
      <p:sp>
        <p:nvSpPr>
          <p:cNvPr id="505" name="Shape 505"/>
          <p:cNvSpPr/>
          <p:nvPr/>
        </p:nvSpPr>
        <p:spPr>
          <a:xfrm>
            <a:off x="5937250" y="1793875"/>
            <a:ext cx="1984500" cy="523800"/>
          </a:xfrm>
          <a:prstGeom prst="righ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pic>
        <p:nvPicPr>
          <p:cNvPr id="506" name="Shape 506"/>
          <p:cNvPicPr preferRelativeResize="0"/>
          <p:nvPr/>
        </p:nvPicPr>
        <p:blipFill rotWithShape="1">
          <a:blip r:embed="rId5">
            <a:alphaModFix/>
          </a:blip>
          <a:srcRect/>
          <a:stretch/>
        </p:blipFill>
        <p:spPr>
          <a:xfrm>
            <a:off x="4858466" y="1120774"/>
            <a:ext cx="2555100" cy="1800300"/>
          </a:xfrm>
          <a:prstGeom prst="rect">
            <a:avLst/>
          </a:prstGeom>
          <a:noFill/>
          <a:ln>
            <a:noFill/>
          </a:ln>
        </p:spPr>
      </p:pic>
      <p:sp>
        <p:nvSpPr>
          <p:cNvPr id="507" name="Shape 507"/>
          <p:cNvSpPr/>
          <p:nvPr/>
        </p:nvSpPr>
        <p:spPr>
          <a:xfrm>
            <a:off x="4858466" y="1460500"/>
            <a:ext cx="2555100" cy="698400"/>
          </a:xfrm>
          <a:prstGeom prst="donut">
            <a:avLst>
              <a:gd name="adj" fmla="val 6584"/>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Lustria"/>
              <a:ea typeface="Lustria"/>
              <a:cs typeface="Lustria"/>
              <a:sym typeface="Lustria"/>
            </a:endParaRPr>
          </a:p>
        </p:txBody>
      </p:sp>
      <p:pic>
        <p:nvPicPr>
          <p:cNvPr id="508" name="Shape 508"/>
          <p:cNvPicPr preferRelativeResize="0"/>
          <p:nvPr/>
        </p:nvPicPr>
        <p:blipFill rotWithShape="1">
          <a:blip r:embed="rId6">
            <a:alphaModFix/>
          </a:blip>
          <a:srcRect/>
          <a:stretch/>
        </p:blipFill>
        <p:spPr>
          <a:xfrm>
            <a:off x="693504" y="1460500"/>
            <a:ext cx="7962900" cy="5067300"/>
          </a:xfrm>
          <a:prstGeom prst="rect">
            <a:avLst/>
          </a:prstGeom>
          <a:noFill/>
          <a:ln w="9525" cap="flat" cmpd="sng">
            <a:solidFill>
              <a:srgbClr val="FF0000"/>
            </a:solidFill>
            <a:prstDash val="solid"/>
            <a:round/>
            <a:headEnd type="none" w="med" len="med"/>
            <a:tailEnd type="none" w="med" len="med"/>
          </a:ln>
        </p:spPr>
      </p:pic>
      <p:sp>
        <p:nvSpPr>
          <p:cNvPr id="509" name="Shape 509"/>
          <p:cNvSpPr txBox="1"/>
          <p:nvPr/>
        </p:nvSpPr>
        <p:spPr>
          <a:xfrm>
            <a:off x="86150" y="3364650"/>
            <a:ext cx="8977500" cy="20313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000">
                <a:solidFill>
                  <a:schemeClr val="dk1"/>
                </a:solidFill>
                <a:latin typeface="Lustria"/>
                <a:ea typeface="Lustria"/>
                <a:cs typeface="Lustria"/>
                <a:sym typeface="Lustria"/>
              </a:rPr>
              <a:t>If you forget what to do, or how a specific section works, just click on the tutorial. An informative movie will begin to play, giving you directions on how to advance through the section.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p:tgtEl>
                                          <p:spTgt spid="50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gtEl>
                                        <p:attrNameLst>
                                          <p:attrName>style.visibility</p:attrName>
                                        </p:attrNameLst>
                                      </p:cBhvr>
                                      <p:to>
                                        <p:strVal val="visible"/>
                                      </p:to>
                                    </p:set>
                                    <p:animEffect transition="in" filter="fade">
                                      <p:cBhvr>
                                        <p:cTn id="12" dur="500"/>
                                        <p:tgtEl>
                                          <p:spTgt spid="5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 calcmode="lin" valueType="num">
                                      <p:cBhvr additive="base">
                                        <p:cTn id="17" dur="500"/>
                                        <p:tgtEl>
                                          <p:spTgt spid="50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8"/>
                                        </p:tgtEl>
                                        <p:attrNameLst>
                                          <p:attrName>style.visibility</p:attrName>
                                        </p:attrNameLst>
                                      </p:cBhvr>
                                      <p:to>
                                        <p:strVal val="visible"/>
                                      </p:to>
                                    </p:set>
                                    <p:anim calcmode="lin" valueType="num">
                                      <p:cBhvr additive="base">
                                        <p:cTn id="22" dur="500"/>
                                        <p:tgtEl>
                                          <p:spTgt spid="50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9"/>
                                        </p:tgtEl>
                                        <p:attrNameLst>
                                          <p:attrName>style.visibility</p:attrName>
                                        </p:attrNameLst>
                                      </p:cBhvr>
                                      <p:to>
                                        <p:strVal val="visible"/>
                                      </p:to>
                                    </p:set>
                                    <p:anim calcmode="lin" valueType="num">
                                      <p:cBhvr additive="base">
                                        <p:cTn id="27" dur="500"/>
                                        <p:tgtEl>
                                          <p:spTgt spid="50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09"/>
                                        </p:tgtEl>
                                      </p:cBhvr>
                                    </p:animEffect>
                                    <p:set>
                                      <p:cBhvr>
                                        <p:cTn id="32" dur="1" fill="hold">
                                          <p:stCondLst>
                                            <p:cond delay="500"/>
                                          </p:stCondLst>
                                        </p:cTn>
                                        <p:tgtEl>
                                          <p:spTgt spid="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rotWithShape="1">
          <a:blip r:embed="rId3">
            <a:alphaModFix/>
          </a:blip>
          <a:srcRect/>
          <a:stretch/>
        </p:blipFill>
        <p:spPr>
          <a:xfrm>
            <a:off x="354389" y="1579337"/>
            <a:ext cx="8394600" cy="4533900"/>
          </a:xfrm>
          <a:prstGeom prst="rect">
            <a:avLst/>
          </a:prstGeom>
          <a:noFill/>
          <a:ln>
            <a:noFill/>
          </a:ln>
        </p:spPr>
      </p:pic>
      <p:sp>
        <p:nvSpPr>
          <p:cNvPr id="515" name="Shape 515"/>
          <p:cNvSpPr txBox="1"/>
          <p:nvPr/>
        </p:nvSpPr>
        <p:spPr>
          <a:xfrm>
            <a:off x="354400" y="441125"/>
            <a:ext cx="8394600" cy="1176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000" b="1">
                <a:solidFill>
                  <a:schemeClr val="dk1"/>
                </a:solidFill>
                <a:latin typeface="Lustria"/>
                <a:ea typeface="Lustria"/>
                <a:cs typeface="Lustria"/>
                <a:sym typeface="Lustria"/>
              </a:rPr>
              <a:t>Don’t get tricked!  Read the directions! Decide if a single or multiple answer is required.</a:t>
            </a:r>
          </a:p>
        </p:txBody>
      </p:sp>
      <p:pic>
        <p:nvPicPr>
          <p:cNvPr id="516" name="Shape 516"/>
          <p:cNvPicPr preferRelativeResize="0"/>
          <p:nvPr/>
        </p:nvPicPr>
        <p:blipFill rotWithShape="1">
          <a:blip r:embed="rId4">
            <a:alphaModFix/>
          </a:blip>
          <a:srcRect/>
          <a:stretch/>
        </p:blipFill>
        <p:spPr>
          <a:xfrm>
            <a:off x="375500" y="1808376"/>
            <a:ext cx="8309700" cy="45339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p:tgtEl>
                                          <p:spTgt spid="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a:stretch/>
        </p:blipFill>
        <p:spPr>
          <a:xfrm>
            <a:off x="804599" y="490264"/>
            <a:ext cx="7404300" cy="5702400"/>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698499" y="1343909"/>
            <a:ext cx="5080200" cy="4621200"/>
          </a:xfrm>
          <a:prstGeom prst="rect">
            <a:avLst/>
          </a:prstGeom>
          <a:noFill/>
          <a:ln w="9525" cap="flat" cmpd="sng">
            <a:solidFill>
              <a:schemeClr val="dk1"/>
            </a:solidFill>
            <a:prstDash val="solid"/>
            <a:round/>
            <a:headEnd type="none" w="med" len="med"/>
            <a:tailEnd type="none" w="med" len="med"/>
          </a:ln>
        </p:spPr>
      </p:pic>
      <p:sp>
        <p:nvSpPr>
          <p:cNvPr id="522" name="Shape 522"/>
          <p:cNvSpPr txBox="1"/>
          <p:nvPr/>
        </p:nvSpPr>
        <p:spPr>
          <a:xfrm>
            <a:off x="398700" y="388025"/>
            <a:ext cx="8348400" cy="801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Drag and Drop!</a:t>
            </a:r>
          </a:p>
        </p:txBody>
      </p:sp>
      <p:pic>
        <p:nvPicPr>
          <p:cNvPr id="523" name="Shape 523"/>
          <p:cNvPicPr preferRelativeResize="0"/>
          <p:nvPr/>
        </p:nvPicPr>
        <p:blipFill rotWithShape="1">
          <a:blip r:embed="rId4">
            <a:alphaModFix/>
          </a:blip>
          <a:srcRect/>
          <a:stretch/>
        </p:blipFill>
        <p:spPr>
          <a:xfrm>
            <a:off x="3498848" y="1550057"/>
            <a:ext cx="5056199" cy="46677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500"/>
                                        <p:tgtEl>
                                          <p:spTgt spid="5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a:stretch/>
        </p:blipFill>
        <p:spPr>
          <a:xfrm>
            <a:off x="320739" y="1599270"/>
            <a:ext cx="8458200" cy="4271400"/>
          </a:xfrm>
          <a:prstGeom prst="rect">
            <a:avLst/>
          </a:prstGeom>
          <a:noFill/>
          <a:ln w="9525" cap="flat" cmpd="sng">
            <a:solidFill>
              <a:schemeClr val="dk1"/>
            </a:solidFill>
            <a:prstDash val="solid"/>
            <a:round/>
            <a:headEnd type="none" w="med" len="med"/>
            <a:tailEnd type="none" w="med" len="med"/>
          </a:ln>
        </p:spPr>
      </p:pic>
      <p:sp>
        <p:nvSpPr>
          <p:cNvPr id="529" name="Shape 529"/>
          <p:cNvSpPr txBox="1"/>
          <p:nvPr/>
        </p:nvSpPr>
        <p:spPr>
          <a:xfrm>
            <a:off x="384238" y="402177"/>
            <a:ext cx="83946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Answer Dropdowns!</a:t>
            </a:r>
          </a:p>
        </p:txBody>
      </p:sp>
      <p:pic>
        <p:nvPicPr>
          <p:cNvPr id="530" name="Shape 530"/>
          <p:cNvPicPr preferRelativeResize="0"/>
          <p:nvPr/>
        </p:nvPicPr>
        <p:blipFill rotWithShape="1">
          <a:blip r:embed="rId4">
            <a:alphaModFix/>
          </a:blip>
          <a:srcRect/>
          <a:stretch/>
        </p:blipFill>
        <p:spPr>
          <a:xfrm>
            <a:off x="320739" y="1352173"/>
            <a:ext cx="5610600" cy="3669000"/>
          </a:xfrm>
          <a:prstGeom prst="rect">
            <a:avLst/>
          </a:prstGeom>
          <a:noFill/>
          <a:ln w="38100" cap="flat" cmpd="sng">
            <a:solidFill>
              <a:schemeClr val="dk1"/>
            </a:solidFill>
            <a:prstDash val="solid"/>
            <a:round/>
            <a:headEnd type="none" w="med" len="med"/>
            <a:tailEnd type="none" w="med" len="med"/>
          </a:ln>
        </p:spPr>
      </p:pic>
      <p:pic>
        <p:nvPicPr>
          <p:cNvPr id="531" name="Shape 531"/>
          <p:cNvPicPr preferRelativeResize="0"/>
          <p:nvPr/>
        </p:nvPicPr>
        <p:blipFill rotWithShape="1">
          <a:blip r:embed="rId5">
            <a:alphaModFix/>
          </a:blip>
          <a:srcRect/>
          <a:stretch/>
        </p:blipFill>
        <p:spPr>
          <a:xfrm>
            <a:off x="1609587" y="2687818"/>
            <a:ext cx="5143500" cy="3124200"/>
          </a:xfrm>
          <a:prstGeom prst="rect">
            <a:avLst/>
          </a:prstGeom>
          <a:noFill/>
          <a:ln w="28575" cap="flat" cmpd="sng">
            <a:solidFill>
              <a:schemeClr val="dk1"/>
            </a:solidFill>
            <a:prstDash val="solid"/>
            <a:round/>
            <a:headEnd type="none" w="med" len="med"/>
            <a:tailEnd type="none" w="med" len="med"/>
          </a:ln>
        </p:spPr>
      </p:pic>
      <p:pic>
        <p:nvPicPr>
          <p:cNvPr id="532" name="Shape 532"/>
          <p:cNvPicPr preferRelativeResize="0"/>
          <p:nvPr/>
        </p:nvPicPr>
        <p:blipFill rotWithShape="1">
          <a:blip r:embed="rId6">
            <a:alphaModFix/>
          </a:blip>
          <a:srcRect/>
          <a:stretch/>
        </p:blipFill>
        <p:spPr>
          <a:xfrm>
            <a:off x="3474764" y="3562478"/>
            <a:ext cx="5406000" cy="2917500"/>
          </a:xfrm>
          <a:prstGeom prst="rect">
            <a:avLst/>
          </a:prstGeom>
          <a:noFill/>
          <a:ln w="2857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1"/>
                                        </p:tgtEl>
                                        <p:attrNameLst>
                                          <p:attrName>style.visibility</p:attrName>
                                        </p:attrNameLst>
                                      </p:cBhvr>
                                      <p:to>
                                        <p:strVal val="visible"/>
                                      </p:to>
                                    </p:set>
                                    <p:anim calcmode="lin" valueType="num">
                                      <p:cBhvr additive="base">
                                        <p:cTn id="12" dur="500"/>
                                        <p:tgtEl>
                                          <p:spTgt spid="5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2"/>
                                        </p:tgtEl>
                                        <p:attrNameLst>
                                          <p:attrName>style.visibility</p:attrName>
                                        </p:attrNameLst>
                                      </p:cBhvr>
                                      <p:to>
                                        <p:strVal val="visible"/>
                                      </p:to>
                                    </p:set>
                                    <p:anim calcmode="lin" valueType="num">
                                      <p:cBhvr additive="base">
                                        <p:cTn id="17" dur="500"/>
                                        <p:tgtEl>
                                          <p:spTgt spid="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Shape 537"/>
          <p:cNvPicPr preferRelativeResize="0"/>
          <p:nvPr/>
        </p:nvPicPr>
        <p:blipFill rotWithShape="1">
          <a:blip r:embed="rId3">
            <a:alphaModFix/>
          </a:blip>
          <a:srcRect/>
          <a:stretch/>
        </p:blipFill>
        <p:spPr>
          <a:xfrm>
            <a:off x="991261" y="1209666"/>
            <a:ext cx="6755700" cy="5161500"/>
          </a:xfrm>
          <a:prstGeom prst="rect">
            <a:avLst/>
          </a:prstGeom>
          <a:noFill/>
          <a:ln w="9525" cap="flat" cmpd="sng">
            <a:solidFill>
              <a:schemeClr val="dk1"/>
            </a:solidFill>
            <a:prstDash val="solid"/>
            <a:round/>
            <a:headEnd type="none" w="med" len="med"/>
            <a:tailEnd type="none" w="med" len="med"/>
          </a:ln>
        </p:spPr>
      </p:pic>
      <p:sp>
        <p:nvSpPr>
          <p:cNvPr id="538" name="Shape 538"/>
          <p:cNvSpPr txBox="1"/>
          <p:nvPr/>
        </p:nvSpPr>
        <p:spPr>
          <a:xfrm>
            <a:off x="365123" y="409279"/>
            <a:ext cx="8399700" cy="6462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600" b="1">
                <a:solidFill>
                  <a:schemeClr val="dk1"/>
                </a:solidFill>
                <a:latin typeface="Lustria"/>
                <a:ea typeface="Lustria"/>
                <a:cs typeface="Lustria"/>
                <a:sym typeface="Lustria"/>
              </a:rPr>
              <a:t>New “Drag To Answer” Feature!  </a:t>
            </a:r>
          </a:p>
        </p:txBody>
      </p:sp>
      <p:pic>
        <p:nvPicPr>
          <p:cNvPr id="539" name="Shape 539"/>
          <p:cNvPicPr preferRelativeResize="0"/>
          <p:nvPr/>
        </p:nvPicPr>
        <p:blipFill rotWithShape="1">
          <a:blip r:embed="rId4">
            <a:alphaModFix/>
          </a:blip>
          <a:srcRect/>
          <a:stretch/>
        </p:blipFill>
        <p:spPr>
          <a:xfrm>
            <a:off x="1118686" y="2594901"/>
            <a:ext cx="3406200" cy="457800"/>
          </a:xfrm>
          <a:prstGeom prst="rect">
            <a:avLst/>
          </a:prstGeom>
          <a:noFill/>
          <a:ln>
            <a:noFill/>
          </a:ln>
        </p:spPr>
      </p:pic>
      <p:grpSp>
        <p:nvGrpSpPr>
          <p:cNvPr id="540" name="Shape 540"/>
          <p:cNvGrpSpPr/>
          <p:nvPr/>
        </p:nvGrpSpPr>
        <p:grpSpPr>
          <a:xfrm>
            <a:off x="2268800" y="2956491"/>
            <a:ext cx="668000" cy="1271754"/>
            <a:chOff x="5345450" y="3471975"/>
            <a:chExt cx="668000" cy="636450"/>
          </a:xfrm>
        </p:grpSpPr>
        <p:sp>
          <p:nvSpPr>
            <p:cNvPr id="541" name="Shape 541"/>
            <p:cNvSpPr/>
            <p:nvPr/>
          </p:nvSpPr>
          <p:spPr>
            <a:xfrm>
              <a:off x="5345450" y="3471975"/>
              <a:ext cx="240600" cy="636000"/>
            </a:xfrm>
            <a:prstGeom prst="up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2" name="Shape 542"/>
            <p:cNvSpPr/>
            <p:nvPr/>
          </p:nvSpPr>
          <p:spPr>
            <a:xfrm>
              <a:off x="5772850" y="3472425"/>
              <a:ext cx="240600" cy="636000"/>
            </a:xfrm>
            <a:prstGeom prst="up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10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10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Shape 547"/>
          <p:cNvPicPr preferRelativeResize="0"/>
          <p:nvPr/>
        </p:nvPicPr>
        <p:blipFill rotWithShape="1">
          <a:blip r:embed="rId3">
            <a:alphaModFix/>
          </a:blip>
          <a:srcRect/>
          <a:stretch/>
        </p:blipFill>
        <p:spPr>
          <a:xfrm>
            <a:off x="332172" y="1409549"/>
            <a:ext cx="8429700" cy="4943100"/>
          </a:xfrm>
          <a:prstGeom prst="rect">
            <a:avLst/>
          </a:prstGeom>
          <a:noFill/>
          <a:ln w="9525" cap="flat" cmpd="sng">
            <a:solidFill>
              <a:schemeClr val="dk1"/>
            </a:solidFill>
            <a:prstDash val="solid"/>
            <a:round/>
            <a:headEnd type="none" w="med" len="med"/>
            <a:tailEnd type="none" w="med" len="med"/>
          </a:ln>
        </p:spPr>
      </p:pic>
      <p:pic>
        <p:nvPicPr>
          <p:cNvPr id="548" name="Shape 548"/>
          <p:cNvPicPr preferRelativeResize="0"/>
          <p:nvPr/>
        </p:nvPicPr>
        <p:blipFill rotWithShape="1">
          <a:blip r:embed="rId4">
            <a:alphaModFix/>
          </a:blip>
          <a:srcRect/>
          <a:stretch/>
        </p:blipFill>
        <p:spPr>
          <a:xfrm>
            <a:off x="5231823" y="2335625"/>
            <a:ext cx="3339899" cy="1934400"/>
          </a:xfrm>
          <a:prstGeom prst="rect">
            <a:avLst/>
          </a:prstGeom>
          <a:noFill/>
          <a:ln w="9525" cap="flat" cmpd="sng">
            <a:solidFill>
              <a:srgbClr val="FF0000"/>
            </a:solidFill>
            <a:prstDash val="solid"/>
            <a:round/>
            <a:headEnd type="none" w="med" len="med"/>
            <a:tailEnd type="none" w="med" len="med"/>
          </a:ln>
        </p:spPr>
      </p:pic>
      <p:sp>
        <p:nvSpPr>
          <p:cNvPr id="549" name="Shape 549"/>
          <p:cNvSpPr txBox="1"/>
          <p:nvPr/>
        </p:nvSpPr>
        <p:spPr>
          <a:xfrm>
            <a:off x="428252" y="425535"/>
            <a:ext cx="8301900" cy="6156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400" b="1">
                <a:solidFill>
                  <a:schemeClr val="dk1"/>
                </a:solidFill>
                <a:latin typeface="Lustria"/>
                <a:ea typeface="Lustria"/>
                <a:cs typeface="Lustria"/>
                <a:sym typeface="Lustria"/>
              </a:rPr>
              <a:t>New Fill-in-the-Blank Drop Downs</a:t>
            </a:r>
          </a:p>
        </p:txBody>
      </p:sp>
      <p:sp>
        <p:nvSpPr>
          <p:cNvPr id="550" name="Shape 550"/>
          <p:cNvSpPr txBox="1"/>
          <p:nvPr/>
        </p:nvSpPr>
        <p:spPr>
          <a:xfrm>
            <a:off x="5747819" y="3041969"/>
            <a:ext cx="2307899"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1"/>
                </a:solidFill>
                <a:latin typeface="Lustria"/>
                <a:ea typeface="Lustria"/>
                <a:cs typeface="Lustria"/>
                <a:sym typeface="Lustria"/>
              </a:rPr>
              <a:t>volleyball, named</a:t>
            </a:r>
          </a:p>
        </p:txBody>
      </p:sp>
      <p:pic>
        <p:nvPicPr>
          <p:cNvPr id="551" name="Shape 551"/>
          <p:cNvPicPr preferRelativeResize="0"/>
          <p:nvPr/>
        </p:nvPicPr>
        <p:blipFill rotWithShape="1">
          <a:blip r:embed="rId5">
            <a:alphaModFix/>
          </a:blip>
          <a:srcRect/>
          <a:stretch/>
        </p:blipFill>
        <p:spPr>
          <a:xfrm>
            <a:off x="297533" y="2832431"/>
            <a:ext cx="8499000" cy="940799"/>
          </a:xfrm>
          <a:prstGeom prst="rect">
            <a:avLst/>
          </a:prstGeom>
          <a:noFill/>
          <a:ln w="9525" cap="flat" cmpd="sng">
            <a:solidFill>
              <a:srgbClr val="FF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p:tgtEl>
                                          <p:spTgt spid="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Shape 556"/>
          <p:cNvPicPr preferRelativeResize="0"/>
          <p:nvPr/>
        </p:nvPicPr>
        <p:blipFill rotWithShape="1">
          <a:blip r:embed="rId3">
            <a:alphaModFix/>
          </a:blip>
          <a:srcRect/>
          <a:stretch/>
        </p:blipFill>
        <p:spPr>
          <a:xfrm>
            <a:off x="262184" y="3093732"/>
            <a:ext cx="8652900" cy="3028500"/>
          </a:xfrm>
          <a:prstGeom prst="rect">
            <a:avLst/>
          </a:prstGeom>
          <a:noFill/>
          <a:ln>
            <a:noFill/>
          </a:ln>
        </p:spPr>
      </p:pic>
      <p:sp>
        <p:nvSpPr>
          <p:cNvPr id="557" name="Shape 557"/>
          <p:cNvSpPr txBox="1"/>
          <p:nvPr/>
        </p:nvSpPr>
        <p:spPr>
          <a:xfrm>
            <a:off x="412750" y="540122"/>
            <a:ext cx="8334300" cy="22686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4400" b="1">
                <a:solidFill>
                  <a:schemeClr val="dk1"/>
                </a:solidFill>
                <a:latin typeface="Lustria"/>
                <a:ea typeface="Lustria"/>
                <a:cs typeface="Lustria"/>
                <a:sym typeface="Lustria"/>
              </a:rPr>
              <a:t>Listening Sections!  </a:t>
            </a:r>
          </a:p>
          <a:p>
            <a:pPr marL="0" marR="0" lvl="0" indent="0" algn="ctr" rtl="0">
              <a:lnSpc>
                <a:spcPct val="80000"/>
              </a:lnSpc>
              <a:spcBef>
                <a:spcPts val="0"/>
              </a:spcBef>
              <a:buSzPct val="25000"/>
              <a:buNone/>
            </a:pPr>
            <a:r>
              <a:rPr lang="en" sz="2800" b="1">
                <a:solidFill>
                  <a:schemeClr val="dk1"/>
                </a:solidFill>
                <a:latin typeface="Lustria"/>
                <a:ea typeface="Lustria"/>
                <a:cs typeface="Lustria"/>
                <a:sym typeface="Lustria"/>
              </a:rPr>
              <a:t>Good Testing Tip: </a:t>
            </a:r>
            <a:r>
              <a:rPr lang="en" sz="2800">
                <a:solidFill>
                  <a:schemeClr val="dk1"/>
                </a:solidFill>
                <a:latin typeface="Lustria"/>
                <a:ea typeface="Lustria"/>
                <a:cs typeface="Lustria"/>
                <a:sym typeface="Lustria"/>
              </a:rPr>
              <a:t>Look at the answers </a:t>
            </a:r>
            <a:r>
              <a:rPr lang="en" sz="2800" b="1">
                <a:solidFill>
                  <a:schemeClr val="dk1"/>
                </a:solidFill>
                <a:latin typeface="Lustria"/>
                <a:ea typeface="Lustria"/>
                <a:cs typeface="Lustria"/>
                <a:sym typeface="Lustria"/>
              </a:rPr>
              <a:t>BEFORE</a:t>
            </a:r>
            <a:r>
              <a:rPr lang="en" sz="2800">
                <a:solidFill>
                  <a:schemeClr val="dk1"/>
                </a:solidFill>
                <a:latin typeface="Lustria"/>
                <a:ea typeface="Lustria"/>
                <a:cs typeface="Lustria"/>
                <a:sym typeface="Lustria"/>
              </a:rPr>
              <a:t> </a:t>
            </a:r>
            <a:br>
              <a:rPr lang="en" sz="2800">
                <a:solidFill>
                  <a:schemeClr val="dk1"/>
                </a:solidFill>
                <a:latin typeface="Lustria"/>
                <a:ea typeface="Lustria"/>
                <a:cs typeface="Lustria"/>
                <a:sym typeface="Lustria"/>
              </a:rPr>
            </a:br>
            <a:r>
              <a:rPr lang="en" sz="2800">
                <a:solidFill>
                  <a:schemeClr val="dk1"/>
                </a:solidFill>
                <a:latin typeface="Lustria"/>
                <a:ea typeface="Lustria"/>
                <a:cs typeface="Lustria"/>
                <a:sym typeface="Lustria"/>
              </a:rPr>
              <a:t>you listen to the passage.  Make a “shopping list” in your brain for what you are looking for!</a:t>
            </a:r>
          </a:p>
        </p:txBody>
      </p:sp>
      <p:pic>
        <p:nvPicPr>
          <p:cNvPr id="558" name="Shape 558"/>
          <p:cNvPicPr preferRelativeResize="0"/>
          <p:nvPr/>
        </p:nvPicPr>
        <p:blipFill rotWithShape="1">
          <a:blip r:embed="rId4">
            <a:alphaModFix/>
          </a:blip>
          <a:srcRect/>
          <a:stretch/>
        </p:blipFill>
        <p:spPr>
          <a:xfrm>
            <a:off x="445945" y="3084833"/>
            <a:ext cx="8215200" cy="2819700"/>
          </a:xfrm>
          <a:prstGeom prst="rect">
            <a:avLst/>
          </a:prstGeom>
          <a:noFill/>
          <a:ln w="9525" cap="flat" cmpd="sng">
            <a:solidFill>
              <a:schemeClr val="dk1"/>
            </a:solidFill>
            <a:prstDash val="solid"/>
            <a:round/>
            <a:headEnd type="none" w="med" len="med"/>
            <a:tailEnd type="none" w="med" len="med"/>
          </a:ln>
        </p:spPr>
      </p:pic>
      <p:pic>
        <p:nvPicPr>
          <p:cNvPr id="559" name="Shape 559"/>
          <p:cNvPicPr preferRelativeResize="0"/>
          <p:nvPr/>
        </p:nvPicPr>
        <p:blipFill rotWithShape="1">
          <a:blip r:embed="rId5">
            <a:alphaModFix/>
          </a:blip>
          <a:srcRect/>
          <a:stretch/>
        </p:blipFill>
        <p:spPr>
          <a:xfrm>
            <a:off x="404988" y="3571188"/>
            <a:ext cx="2903700" cy="956400"/>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9"/>
                                        </p:tgtEl>
                                        <p:attrNameLst>
                                          <p:attrName>style.visibility</p:attrName>
                                        </p:attrNameLst>
                                      </p:cBhvr>
                                      <p:to>
                                        <p:strVal val="visible"/>
                                      </p:to>
                                    </p:set>
                                    <p:anim calcmode="lin" valueType="num">
                                      <p:cBhvr additive="base">
                                        <p:cTn id="12" dur="500"/>
                                        <p:tgtEl>
                                          <p:spTgt spid="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p:nvPr/>
        </p:nvSpPr>
        <p:spPr>
          <a:xfrm>
            <a:off x="418200" y="3641150"/>
            <a:ext cx="8379300" cy="24933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80000"/>
              </a:lnSpc>
              <a:spcBef>
                <a:spcPts val="0"/>
              </a:spcBef>
              <a:buSzPct val="25000"/>
              <a:buNone/>
            </a:pPr>
            <a:r>
              <a:rPr lang="en" sz="5400">
                <a:solidFill>
                  <a:schemeClr val="dk1"/>
                </a:solidFill>
                <a:latin typeface="Lustria"/>
                <a:ea typeface="Lustria"/>
                <a:cs typeface="Lustria"/>
                <a:sym typeface="Lustria"/>
              </a:rPr>
              <a:t>     The </a:t>
            </a:r>
            <a:br>
              <a:rPr lang="en" sz="5400">
                <a:solidFill>
                  <a:schemeClr val="dk1"/>
                </a:solidFill>
                <a:latin typeface="Lustria"/>
                <a:ea typeface="Lustria"/>
                <a:cs typeface="Lustria"/>
                <a:sym typeface="Lustria"/>
              </a:rPr>
            </a:br>
            <a:r>
              <a:rPr lang="en" sz="5400">
                <a:solidFill>
                  <a:schemeClr val="dk1"/>
                </a:solidFill>
                <a:latin typeface="Lustria"/>
                <a:ea typeface="Lustria"/>
                <a:cs typeface="Lustria"/>
                <a:sym typeface="Lustria"/>
              </a:rPr>
              <a:t>     Science </a:t>
            </a:r>
            <a:br>
              <a:rPr lang="en" sz="5400">
                <a:solidFill>
                  <a:schemeClr val="dk1"/>
                </a:solidFill>
                <a:latin typeface="Lustria"/>
                <a:ea typeface="Lustria"/>
                <a:cs typeface="Lustria"/>
                <a:sym typeface="Lustria"/>
              </a:rPr>
            </a:br>
            <a:r>
              <a:rPr lang="en" sz="5400">
                <a:solidFill>
                  <a:schemeClr val="dk1"/>
                </a:solidFill>
                <a:latin typeface="Lustria"/>
                <a:ea typeface="Lustria"/>
                <a:cs typeface="Lustria"/>
                <a:sym typeface="Lustria"/>
              </a:rPr>
              <a:t>     Test!</a:t>
            </a:r>
          </a:p>
        </p:txBody>
      </p:sp>
      <p:pic>
        <p:nvPicPr>
          <p:cNvPr id="565" name="Shape 565"/>
          <p:cNvPicPr preferRelativeResize="0"/>
          <p:nvPr/>
        </p:nvPicPr>
        <p:blipFill rotWithShape="1">
          <a:blip r:embed="rId3">
            <a:alphaModFix/>
          </a:blip>
          <a:srcRect/>
          <a:stretch/>
        </p:blipFill>
        <p:spPr>
          <a:xfrm>
            <a:off x="4095576" y="1409549"/>
            <a:ext cx="4579499" cy="48624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p:cNvPicPr preferRelativeResize="0"/>
          <p:nvPr/>
        </p:nvPicPr>
        <p:blipFill rotWithShape="1">
          <a:blip r:embed="rId3">
            <a:alphaModFix/>
          </a:blip>
          <a:srcRect/>
          <a:stretch/>
        </p:blipFill>
        <p:spPr>
          <a:xfrm>
            <a:off x="526922" y="1480386"/>
            <a:ext cx="8063400" cy="4902600"/>
          </a:xfrm>
          <a:prstGeom prst="rect">
            <a:avLst/>
          </a:prstGeom>
          <a:noFill/>
          <a:ln w="9525" cap="flat" cmpd="sng">
            <a:solidFill>
              <a:schemeClr val="dk1"/>
            </a:solidFill>
            <a:prstDash val="solid"/>
            <a:round/>
            <a:headEnd type="none" w="med" len="med"/>
            <a:tailEnd type="none" w="med" len="med"/>
          </a:ln>
        </p:spPr>
      </p:pic>
      <p:sp>
        <p:nvSpPr>
          <p:cNvPr id="571" name="Shape 571"/>
          <p:cNvSpPr txBox="1"/>
          <p:nvPr/>
        </p:nvSpPr>
        <p:spPr>
          <a:xfrm>
            <a:off x="433677" y="525922"/>
            <a:ext cx="8286300" cy="7695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400" b="1">
                <a:solidFill>
                  <a:schemeClr val="dk1"/>
                </a:solidFill>
                <a:latin typeface="Lustria"/>
                <a:ea typeface="Lustria"/>
                <a:cs typeface="Lustria"/>
                <a:sym typeface="Lustria"/>
              </a:rPr>
              <a:t>Graphics and Interactives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Shape 576"/>
          <p:cNvPicPr preferRelativeResize="0"/>
          <p:nvPr/>
        </p:nvPicPr>
        <p:blipFill rotWithShape="1">
          <a:blip r:embed="rId3">
            <a:alphaModFix/>
          </a:blip>
          <a:srcRect/>
          <a:stretch/>
        </p:blipFill>
        <p:spPr>
          <a:xfrm>
            <a:off x="371722" y="2599210"/>
            <a:ext cx="8441100" cy="3711600"/>
          </a:xfrm>
          <a:prstGeom prst="rect">
            <a:avLst/>
          </a:prstGeom>
          <a:noFill/>
          <a:ln w="9525" cap="flat" cmpd="sng">
            <a:solidFill>
              <a:schemeClr val="dk1"/>
            </a:solidFill>
            <a:prstDash val="solid"/>
            <a:round/>
            <a:headEnd type="none" w="med" len="med"/>
            <a:tailEnd type="none" w="med" len="med"/>
          </a:ln>
        </p:spPr>
      </p:pic>
      <p:sp>
        <p:nvSpPr>
          <p:cNvPr id="577" name="Shape 577"/>
          <p:cNvSpPr txBox="1"/>
          <p:nvPr/>
        </p:nvSpPr>
        <p:spPr>
          <a:xfrm>
            <a:off x="371725" y="283624"/>
            <a:ext cx="8441100" cy="13533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3600" b="1">
                <a:solidFill>
                  <a:schemeClr val="dk1"/>
                </a:solidFill>
                <a:latin typeface="Lustria"/>
                <a:ea typeface="Lustria"/>
                <a:cs typeface="Lustria"/>
                <a:sym typeface="Lustria"/>
              </a:rPr>
              <a:t>Variety of Questions: </a:t>
            </a:r>
            <a:br>
              <a:rPr lang="en" sz="3600" b="1">
                <a:solidFill>
                  <a:schemeClr val="dk1"/>
                </a:solidFill>
                <a:latin typeface="Lustria"/>
                <a:ea typeface="Lustria"/>
                <a:cs typeface="Lustria"/>
                <a:sym typeface="Lustria"/>
              </a:rPr>
            </a:br>
            <a:r>
              <a:rPr lang="en" sz="2400">
                <a:solidFill>
                  <a:schemeClr val="dk1"/>
                </a:solidFill>
                <a:latin typeface="Lustria"/>
                <a:ea typeface="Lustria"/>
                <a:cs typeface="Lustria"/>
                <a:sym typeface="Lustria"/>
              </a:rPr>
              <a:t>Single/Multiple Answers, Drag and Drop, </a:t>
            </a:r>
            <a:br>
              <a:rPr lang="en" sz="2400">
                <a:solidFill>
                  <a:schemeClr val="dk1"/>
                </a:solidFill>
                <a:latin typeface="Lustria"/>
                <a:ea typeface="Lustria"/>
                <a:cs typeface="Lustria"/>
                <a:sym typeface="Lustria"/>
              </a:rPr>
            </a:br>
            <a:r>
              <a:rPr lang="en" sz="2400">
                <a:solidFill>
                  <a:schemeClr val="dk1"/>
                </a:solidFill>
                <a:latin typeface="Lustria"/>
                <a:ea typeface="Lustria"/>
                <a:cs typeface="Lustria"/>
                <a:sym typeface="Lustria"/>
              </a:rPr>
              <a:t>Fill-in-the-Blank, Virtual Experiments</a:t>
            </a:r>
          </a:p>
        </p:txBody>
      </p:sp>
      <p:pic>
        <p:nvPicPr>
          <p:cNvPr id="578" name="Shape 578"/>
          <p:cNvPicPr preferRelativeResize="0"/>
          <p:nvPr/>
        </p:nvPicPr>
        <p:blipFill rotWithShape="1">
          <a:blip r:embed="rId4">
            <a:alphaModFix/>
          </a:blip>
          <a:srcRect/>
          <a:stretch/>
        </p:blipFill>
        <p:spPr>
          <a:xfrm>
            <a:off x="3554582" y="1734830"/>
            <a:ext cx="4515900" cy="4786200"/>
          </a:xfrm>
          <a:prstGeom prst="rect">
            <a:avLst/>
          </a:prstGeom>
          <a:noFill/>
          <a:ln w="38100" cap="flat" cmpd="sng">
            <a:solidFill>
              <a:schemeClr val="dk1"/>
            </a:solidFill>
            <a:prstDash val="solid"/>
            <a:round/>
            <a:headEnd type="none" w="med" len="med"/>
            <a:tailEnd type="none" w="med" len="med"/>
          </a:ln>
        </p:spPr>
      </p:pic>
      <p:pic>
        <p:nvPicPr>
          <p:cNvPr id="579" name="Shape 579"/>
          <p:cNvPicPr preferRelativeResize="0"/>
          <p:nvPr/>
        </p:nvPicPr>
        <p:blipFill rotWithShape="1">
          <a:blip r:embed="rId5">
            <a:alphaModFix/>
          </a:blip>
          <a:srcRect/>
          <a:stretch/>
        </p:blipFill>
        <p:spPr>
          <a:xfrm>
            <a:off x="1233463" y="2897761"/>
            <a:ext cx="6832500" cy="32130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500"/>
                                        <p:tgtEl>
                                          <p:spTgt spid="5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8"/>
                                        </p:tgtEl>
                                        <p:attrNameLst>
                                          <p:attrName>style.visibility</p:attrName>
                                        </p:attrNameLst>
                                      </p:cBhvr>
                                      <p:to>
                                        <p:strVal val="visible"/>
                                      </p:to>
                                    </p:set>
                                    <p:anim calcmode="lin" valueType="num">
                                      <p:cBhvr additive="base">
                                        <p:cTn id="12" dur="500"/>
                                        <p:tgtEl>
                                          <p:spTgt spid="57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9"/>
                                        </p:tgtEl>
                                        <p:attrNameLst>
                                          <p:attrName>style.visibility</p:attrName>
                                        </p:attrNameLst>
                                      </p:cBhvr>
                                      <p:to>
                                        <p:strVal val="visible"/>
                                      </p:to>
                                    </p:set>
                                    <p:anim calcmode="lin" valueType="num">
                                      <p:cBhvr additive="base">
                                        <p:cTn id="17" dur="500"/>
                                        <p:tgtEl>
                                          <p:spTgt spid="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Shape 584"/>
          <p:cNvPicPr preferRelativeResize="0"/>
          <p:nvPr/>
        </p:nvPicPr>
        <p:blipFill rotWithShape="1">
          <a:blip r:embed="rId3">
            <a:alphaModFix/>
          </a:blip>
          <a:srcRect/>
          <a:stretch/>
        </p:blipFill>
        <p:spPr>
          <a:xfrm>
            <a:off x="929307" y="1165967"/>
            <a:ext cx="7384200" cy="5136000"/>
          </a:xfrm>
          <a:prstGeom prst="rect">
            <a:avLst/>
          </a:prstGeom>
          <a:noFill/>
          <a:ln w="9525" cap="flat" cmpd="sng">
            <a:solidFill>
              <a:schemeClr val="dk1"/>
            </a:solidFill>
            <a:prstDash val="solid"/>
            <a:round/>
            <a:headEnd type="none" w="med" len="med"/>
            <a:tailEnd type="none" w="med" len="med"/>
          </a:ln>
        </p:spPr>
      </p:pic>
      <p:sp>
        <p:nvSpPr>
          <p:cNvPr id="585" name="Shape 585"/>
          <p:cNvSpPr txBox="1"/>
          <p:nvPr/>
        </p:nvSpPr>
        <p:spPr>
          <a:xfrm>
            <a:off x="340745" y="349385"/>
            <a:ext cx="8441100" cy="7080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Drag and Drop!</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433683" y="1520138"/>
            <a:ext cx="8270400" cy="4305900"/>
          </a:xfrm>
          <a:prstGeom prst="rect">
            <a:avLst/>
          </a:prstGeom>
          <a:noFill/>
          <a:ln w="9525" cap="flat" cmpd="sng">
            <a:solidFill>
              <a:schemeClr val="dk1"/>
            </a:solidFill>
            <a:prstDash val="solid"/>
            <a:round/>
            <a:headEnd type="none" w="med" len="med"/>
            <a:tailEnd type="none" w="med" len="med"/>
          </a:ln>
        </p:spPr>
      </p:pic>
      <p:sp>
        <p:nvSpPr>
          <p:cNvPr id="591" name="Shape 591"/>
          <p:cNvSpPr txBox="1"/>
          <p:nvPr/>
        </p:nvSpPr>
        <p:spPr>
          <a:xfrm>
            <a:off x="368612" y="394022"/>
            <a:ext cx="83670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a:solidFill>
                  <a:schemeClr val="dk1"/>
                </a:solidFill>
                <a:latin typeface="Lustria"/>
                <a:ea typeface="Lustria"/>
                <a:cs typeface="Lustria"/>
                <a:sym typeface="Lustria"/>
              </a:rPr>
              <a:t>More Drag and Drop!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a:stretch/>
        </p:blipFill>
        <p:spPr>
          <a:xfrm>
            <a:off x="438612" y="1314866"/>
            <a:ext cx="6144000" cy="5175900"/>
          </a:xfrm>
          <a:prstGeom prst="rect">
            <a:avLst/>
          </a:prstGeom>
          <a:noFill/>
          <a:ln w="9525" cap="flat" cmpd="sng">
            <a:solidFill>
              <a:schemeClr val="dk1"/>
            </a:solidFill>
            <a:prstDash val="solid"/>
            <a:round/>
            <a:headEnd type="none" w="med" len="med"/>
            <a:tailEnd type="none" w="med" len="med"/>
          </a:ln>
        </p:spPr>
      </p:pic>
      <p:sp>
        <p:nvSpPr>
          <p:cNvPr id="267" name="Shape 267"/>
          <p:cNvSpPr txBox="1"/>
          <p:nvPr/>
        </p:nvSpPr>
        <p:spPr>
          <a:xfrm rot="1028074">
            <a:off x="4655700" y="2743055"/>
            <a:ext cx="4008934" cy="828506"/>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000" b="1" i="0" u="none" strike="noStrike" cap="none">
                <a:solidFill>
                  <a:schemeClr val="dk1"/>
                </a:solidFill>
                <a:latin typeface="Lustria"/>
                <a:ea typeface="Lustria"/>
                <a:cs typeface="Lustria"/>
                <a:sym typeface="Lustria"/>
              </a:rPr>
              <a:t>Click on a Test!</a:t>
            </a:r>
          </a:p>
        </p:txBody>
      </p:sp>
      <p:sp>
        <p:nvSpPr>
          <p:cNvPr id="268" name="Shape 268"/>
          <p:cNvSpPr txBox="1"/>
          <p:nvPr/>
        </p:nvSpPr>
        <p:spPr>
          <a:xfrm>
            <a:off x="359836" y="395157"/>
            <a:ext cx="8391000" cy="8286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Clr>
                <a:srgbClr val="3F3F3F"/>
              </a:buClr>
              <a:buSzPct val="25000"/>
              <a:buFont typeface="Lustria"/>
              <a:buNone/>
            </a:pPr>
            <a:r>
              <a:rPr lang="en" sz="4000" b="1" i="0" u="none" strike="noStrike" cap="none">
                <a:solidFill>
                  <a:srgbClr val="3F3F3F"/>
                </a:solidFill>
                <a:latin typeface="Lustria"/>
                <a:ea typeface="Lustria"/>
                <a:cs typeface="Lustria"/>
                <a:sym typeface="Lustria"/>
              </a:rPr>
              <a:t>Test Selection!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Shape 596"/>
          <p:cNvPicPr preferRelativeResize="0"/>
          <p:nvPr/>
        </p:nvPicPr>
        <p:blipFill rotWithShape="1">
          <a:blip r:embed="rId3">
            <a:alphaModFix/>
          </a:blip>
          <a:srcRect/>
          <a:stretch/>
        </p:blipFill>
        <p:spPr>
          <a:xfrm>
            <a:off x="402701" y="1942041"/>
            <a:ext cx="8332800" cy="4611300"/>
          </a:xfrm>
          <a:prstGeom prst="rect">
            <a:avLst/>
          </a:prstGeom>
          <a:noFill/>
          <a:ln w="9525" cap="flat" cmpd="sng">
            <a:solidFill>
              <a:schemeClr val="dk1"/>
            </a:solidFill>
            <a:prstDash val="solid"/>
            <a:round/>
            <a:headEnd type="none" w="med" len="med"/>
            <a:tailEnd type="none" w="med" len="med"/>
          </a:ln>
        </p:spPr>
      </p:pic>
      <p:pic>
        <p:nvPicPr>
          <p:cNvPr id="597" name="Shape 597"/>
          <p:cNvPicPr preferRelativeResize="0"/>
          <p:nvPr/>
        </p:nvPicPr>
        <p:blipFill rotWithShape="1">
          <a:blip r:embed="rId4">
            <a:alphaModFix/>
          </a:blip>
          <a:srcRect/>
          <a:stretch/>
        </p:blipFill>
        <p:spPr>
          <a:xfrm>
            <a:off x="3018123" y="1893570"/>
            <a:ext cx="5717400" cy="4684799"/>
          </a:xfrm>
          <a:prstGeom prst="rect">
            <a:avLst/>
          </a:prstGeom>
          <a:noFill/>
          <a:ln>
            <a:noFill/>
          </a:ln>
        </p:spPr>
      </p:pic>
      <p:pic>
        <p:nvPicPr>
          <p:cNvPr id="598" name="Shape 598"/>
          <p:cNvPicPr preferRelativeResize="0"/>
          <p:nvPr/>
        </p:nvPicPr>
        <p:blipFill rotWithShape="1">
          <a:blip r:embed="rId5">
            <a:alphaModFix/>
          </a:blip>
          <a:srcRect/>
          <a:stretch/>
        </p:blipFill>
        <p:spPr>
          <a:xfrm>
            <a:off x="3050673" y="1893584"/>
            <a:ext cx="5652300" cy="4684800"/>
          </a:xfrm>
          <a:prstGeom prst="rect">
            <a:avLst/>
          </a:prstGeom>
          <a:noFill/>
          <a:ln>
            <a:noFill/>
          </a:ln>
        </p:spPr>
      </p:pic>
      <p:sp>
        <p:nvSpPr>
          <p:cNvPr id="599" name="Shape 599"/>
          <p:cNvSpPr/>
          <p:nvPr/>
        </p:nvSpPr>
        <p:spPr>
          <a:xfrm>
            <a:off x="5587612" y="2952750"/>
            <a:ext cx="2110200" cy="2111400"/>
          </a:xfrm>
          <a:prstGeom prst="donut">
            <a:avLst>
              <a:gd name="adj" fmla="val 2572"/>
            </a:avLst>
          </a:prstGeom>
          <a:solidFill>
            <a:srgbClr val="FF0000"/>
          </a:solidFill>
          <a:ln w="127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Lustria"/>
              <a:ea typeface="Lustria"/>
              <a:cs typeface="Lustria"/>
              <a:sym typeface="Lustria"/>
            </a:endParaRPr>
          </a:p>
        </p:txBody>
      </p:sp>
      <p:sp>
        <p:nvSpPr>
          <p:cNvPr id="600" name="Shape 600"/>
          <p:cNvSpPr txBox="1"/>
          <p:nvPr/>
        </p:nvSpPr>
        <p:spPr>
          <a:xfrm>
            <a:off x="310150" y="221950"/>
            <a:ext cx="8529300" cy="15954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buSzPct val="25000"/>
              <a:buNone/>
            </a:pPr>
            <a:r>
              <a:rPr lang="en" sz="3200" b="1">
                <a:solidFill>
                  <a:schemeClr val="dk1"/>
                </a:solidFill>
                <a:latin typeface="Lustria"/>
                <a:ea typeface="Lustria"/>
                <a:cs typeface="Lustria"/>
                <a:sym typeface="Lustria"/>
              </a:rPr>
              <a:t>Interactive questions require </a:t>
            </a:r>
            <a:br>
              <a:rPr lang="en" sz="3200" b="1">
                <a:solidFill>
                  <a:schemeClr val="dk1"/>
                </a:solidFill>
                <a:latin typeface="Lustria"/>
                <a:ea typeface="Lustria"/>
                <a:cs typeface="Lustria"/>
                <a:sym typeface="Lustria"/>
              </a:rPr>
            </a:br>
            <a:r>
              <a:rPr lang="en" sz="3200" b="1">
                <a:solidFill>
                  <a:schemeClr val="dk1"/>
                </a:solidFill>
                <a:latin typeface="Lustria"/>
                <a:ea typeface="Lustria"/>
                <a:cs typeface="Lustria"/>
                <a:sym typeface="Lustria"/>
              </a:rPr>
              <a:t>you to hover over images to add </a:t>
            </a:r>
            <a:br>
              <a:rPr lang="en" sz="3200" b="1">
                <a:solidFill>
                  <a:schemeClr val="dk1"/>
                </a:solidFill>
                <a:latin typeface="Lustria"/>
                <a:ea typeface="Lustria"/>
                <a:cs typeface="Lustria"/>
                <a:sym typeface="Lustria"/>
              </a:rPr>
            </a:br>
            <a:r>
              <a:rPr lang="en" sz="3200" b="1">
                <a:solidFill>
                  <a:schemeClr val="dk1"/>
                </a:solidFill>
                <a:latin typeface="Lustria"/>
                <a:ea typeface="Lustria"/>
                <a:cs typeface="Lustria"/>
                <a:sym typeface="Lustria"/>
              </a:rPr>
              <a:t>content and answer the questions!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anim calcmode="lin" valueType="num">
                                      <p:cBhvr additive="base">
                                        <p:cTn id="7" dur="500"/>
                                        <p:tgtEl>
                                          <p:spTgt spid="5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8"/>
                                        </p:tgtEl>
                                        <p:attrNameLst>
                                          <p:attrName>style.visibility</p:attrName>
                                        </p:attrNameLst>
                                      </p:cBhvr>
                                      <p:to>
                                        <p:strVal val="visible"/>
                                      </p:to>
                                    </p:set>
                                    <p:anim calcmode="lin" valueType="num">
                                      <p:cBhvr additive="base">
                                        <p:cTn id="12" dur="500"/>
                                        <p:tgtEl>
                                          <p:spTgt spid="5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3">
            <a:alphaModFix/>
          </a:blip>
          <a:srcRect/>
          <a:stretch/>
        </p:blipFill>
        <p:spPr>
          <a:xfrm>
            <a:off x="388973" y="2449189"/>
            <a:ext cx="8394900" cy="2980500"/>
          </a:xfrm>
          <a:prstGeom prst="rect">
            <a:avLst/>
          </a:prstGeom>
          <a:noFill/>
          <a:ln w="9525" cap="flat" cmpd="sng">
            <a:solidFill>
              <a:schemeClr val="dk1"/>
            </a:solidFill>
            <a:prstDash val="solid"/>
            <a:round/>
            <a:headEnd type="none" w="med" len="med"/>
            <a:tailEnd type="none" w="med" len="med"/>
          </a:ln>
        </p:spPr>
      </p:pic>
      <p:sp>
        <p:nvSpPr>
          <p:cNvPr id="606" name="Shape 606"/>
          <p:cNvSpPr txBox="1"/>
          <p:nvPr/>
        </p:nvSpPr>
        <p:spPr>
          <a:xfrm>
            <a:off x="450925" y="1080069"/>
            <a:ext cx="8269200" cy="831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800" b="1">
                <a:solidFill>
                  <a:schemeClr val="dk1"/>
                </a:solidFill>
                <a:latin typeface="Lustria"/>
                <a:ea typeface="Lustria"/>
                <a:cs typeface="Lustria"/>
                <a:sym typeface="Lustria"/>
              </a:rPr>
              <a:t>Multiple Answers!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Shape 611"/>
          <p:cNvPicPr preferRelativeResize="0"/>
          <p:nvPr/>
        </p:nvPicPr>
        <p:blipFill rotWithShape="1">
          <a:blip r:embed="rId3">
            <a:alphaModFix/>
          </a:blip>
          <a:srcRect/>
          <a:stretch/>
        </p:blipFill>
        <p:spPr>
          <a:xfrm>
            <a:off x="402705" y="2409348"/>
            <a:ext cx="8332800" cy="2580000"/>
          </a:xfrm>
          <a:prstGeom prst="rect">
            <a:avLst/>
          </a:prstGeom>
          <a:noFill/>
          <a:ln w="9525" cap="flat" cmpd="sng">
            <a:solidFill>
              <a:schemeClr val="dk1"/>
            </a:solidFill>
            <a:prstDash val="solid"/>
            <a:round/>
            <a:headEnd type="none" w="med" len="med"/>
            <a:tailEnd type="none" w="med" len="med"/>
          </a:ln>
        </p:spPr>
      </p:pic>
      <p:sp>
        <p:nvSpPr>
          <p:cNvPr id="612" name="Shape 612"/>
          <p:cNvSpPr txBox="1"/>
          <p:nvPr/>
        </p:nvSpPr>
        <p:spPr>
          <a:xfrm>
            <a:off x="406628" y="1117374"/>
            <a:ext cx="8328900" cy="831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800" b="1">
                <a:solidFill>
                  <a:schemeClr val="dk1"/>
                </a:solidFill>
                <a:latin typeface="Lustria"/>
                <a:ea typeface="Lustria"/>
                <a:cs typeface="Lustria"/>
                <a:sym typeface="Lustria"/>
              </a:rPr>
              <a:t>Short Answer!</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Shape 617"/>
          <p:cNvPicPr preferRelativeResize="0"/>
          <p:nvPr/>
        </p:nvPicPr>
        <p:blipFill rotWithShape="1">
          <a:blip r:embed="rId3">
            <a:alphaModFix/>
          </a:blip>
          <a:srcRect/>
          <a:stretch/>
        </p:blipFill>
        <p:spPr>
          <a:xfrm>
            <a:off x="228372" y="1538573"/>
            <a:ext cx="8165700" cy="4400100"/>
          </a:xfrm>
          <a:prstGeom prst="rect">
            <a:avLst/>
          </a:prstGeom>
          <a:noFill/>
          <a:ln>
            <a:noFill/>
          </a:ln>
        </p:spPr>
      </p:pic>
      <p:sp>
        <p:nvSpPr>
          <p:cNvPr id="618" name="Shape 618"/>
          <p:cNvSpPr txBox="1"/>
          <p:nvPr/>
        </p:nvSpPr>
        <p:spPr>
          <a:xfrm>
            <a:off x="391861" y="398742"/>
            <a:ext cx="8395500" cy="7695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4400" b="1">
                <a:solidFill>
                  <a:schemeClr val="dk1"/>
                </a:solidFill>
                <a:latin typeface="Lustria"/>
                <a:ea typeface="Lustria"/>
                <a:cs typeface="Lustria"/>
                <a:sym typeface="Lustria"/>
              </a:rPr>
              <a:t>Interactive Click and Fill!</a:t>
            </a:r>
          </a:p>
        </p:txBody>
      </p:sp>
      <p:pic>
        <p:nvPicPr>
          <p:cNvPr id="619" name="Shape 619"/>
          <p:cNvPicPr preferRelativeResize="0"/>
          <p:nvPr/>
        </p:nvPicPr>
        <p:blipFill rotWithShape="1">
          <a:blip r:embed="rId4">
            <a:alphaModFix/>
          </a:blip>
          <a:srcRect l="40532" t="5585" b="3873"/>
          <a:stretch/>
        </p:blipFill>
        <p:spPr>
          <a:xfrm>
            <a:off x="3396025" y="1585042"/>
            <a:ext cx="5263500" cy="44031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 calcmode="lin" valueType="num">
                                      <p:cBhvr additive="base">
                                        <p:cTn id="7" dur="500"/>
                                        <p:tgtEl>
                                          <p:spTgt spid="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Shape 624"/>
          <p:cNvPicPr preferRelativeResize="0"/>
          <p:nvPr/>
        </p:nvPicPr>
        <p:blipFill rotWithShape="1">
          <a:blip r:embed="rId3">
            <a:alphaModFix/>
          </a:blip>
          <a:srcRect/>
          <a:stretch/>
        </p:blipFill>
        <p:spPr>
          <a:xfrm>
            <a:off x="413454" y="1746025"/>
            <a:ext cx="8254200" cy="4526700"/>
          </a:xfrm>
          <a:prstGeom prst="rect">
            <a:avLst/>
          </a:prstGeom>
          <a:noFill/>
          <a:ln>
            <a:noFill/>
          </a:ln>
        </p:spPr>
      </p:pic>
      <p:sp>
        <p:nvSpPr>
          <p:cNvPr id="625" name="Shape 625"/>
          <p:cNvSpPr txBox="1"/>
          <p:nvPr/>
        </p:nvSpPr>
        <p:spPr>
          <a:xfrm>
            <a:off x="382475" y="383201"/>
            <a:ext cx="8461200" cy="1443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4400" b="1">
                <a:solidFill>
                  <a:schemeClr val="dk1"/>
                </a:solidFill>
                <a:latin typeface="Lustria"/>
                <a:ea typeface="Lustria"/>
                <a:cs typeface="Lustria"/>
                <a:sym typeface="Lustria"/>
              </a:rPr>
              <a:t>Plotting Line Graphs!</a:t>
            </a:r>
            <a:br>
              <a:rPr lang="en" sz="4400" b="1">
                <a:solidFill>
                  <a:schemeClr val="dk1"/>
                </a:solidFill>
                <a:latin typeface="Lustria"/>
                <a:ea typeface="Lustria"/>
                <a:cs typeface="Lustria"/>
                <a:sym typeface="Lustria"/>
              </a:rPr>
            </a:br>
            <a:r>
              <a:rPr lang="en" sz="4400" b="1">
                <a:solidFill>
                  <a:schemeClr val="dk1"/>
                </a:solidFill>
                <a:latin typeface="Lustria"/>
                <a:ea typeface="Lustria"/>
                <a:cs typeface="Lustria"/>
                <a:sym typeface="Lustria"/>
              </a:rPr>
              <a:t>Add, Delete, Connect Points  </a:t>
            </a:r>
          </a:p>
        </p:txBody>
      </p:sp>
      <p:pic>
        <p:nvPicPr>
          <p:cNvPr id="626" name="Shape 626"/>
          <p:cNvPicPr preferRelativeResize="0"/>
          <p:nvPr/>
        </p:nvPicPr>
        <p:blipFill rotWithShape="1">
          <a:blip r:embed="rId4">
            <a:alphaModFix/>
          </a:blip>
          <a:srcRect l="43117" t="4757" b="8030"/>
          <a:stretch/>
        </p:blipFill>
        <p:spPr>
          <a:xfrm>
            <a:off x="3533712" y="1918094"/>
            <a:ext cx="5201400" cy="4327200"/>
          </a:xfrm>
          <a:prstGeom prst="rect">
            <a:avLst/>
          </a:prstGeom>
          <a:noFill/>
          <a:ln w="38100"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 calcmode="lin" valueType="num">
                                      <p:cBhvr additive="base">
                                        <p:cTn id="7" dur="500"/>
                                        <p:tgtEl>
                                          <p:spTgt spid="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Shape 631"/>
          <p:cNvPicPr preferRelativeResize="0"/>
          <p:nvPr/>
        </p:nvPicPr>
        <p:blipFill rotWithShape="1">
          <a:blip r:embed="rId3">
            <a:alphaModFix/>
          </a:blip>
          <a:srcRect/>
          <a:stretch/>
        </p:blipFill>
        <p:spPr>
          <a:xfrm>
            <a:off x="428625" y="1784350"/>
            <a:ext cx="5191200" cy="4671000"/>
          </a:xfrm>
          <a:prstGeom prst="rect">
            <a:avLst/>
          </a:prstGeom>
          <a:noFill/>
          <a:ln w="9525" cap="flat" cmpd="sng">
            <a:solidFill>
              <a:schemeClr val="dk1"/>
            </a:solidFill>
            <a:prstDash val="solid"/>
            <a:round/>
            <a:headEnd type="none" w="med" len="med"/>
            <a:tailEnd type="none" w="med" len="med"/>
          </a:ln>
        </p:spPr>
      </p:pic>
      <p:pic>
        <p:nvPicPr>
          <p:cNvPr id="632" name="Shape 632"/>
          <p:cNvPicPr preferRelativeResize="0"/>
          <p:nvPr/>
        </p:nvPicPr>
        <p:blipFill rotWithShape="1">
          <a:blip r:embed="rId4">
            <a:alphaModFix/>
          </a:blip>
          <a:srcRect/>
          <a:stretch/>
        </p:blipFill>
        <p:spPr>
          <a:xfrm>
            <a:off x="3816582" y="2064618"/>
            <a:ext cx="4975200" cy="3615300"/>
          </a:xfrm>
          <a:prstGeom prst="rect">
            <a:avLst/>
          </a:prstGeom>
          <a:noFill/>
          <a:ln w="9525" cap="flat" cmpd="sng">
            <a:solidFill>
              <a:schemeClr val="dk1"/>
            </a:solidFill>
            <a:prstDash val="solid"/>
            <a:round/>
            <a:headEnd type="none" w="med" len="med"/>
            <a:tailEnd type="none" w="med" len="med"/>
          </a:ln>
        </p:spPr>
      </p:pic>
      <p:sp>
        <p:nvSpPr>
          <p:cNvPr id="633" name="Shape 633"/>
          <p:cNvSpPr txBox="1"/>
          <p:nvPr/>
        </p:nvSpPr>
        <p:spPr>
          <a:xfrm>
            <a:off x="428625" y="517714"/>
            <a:ext cx="8364300" cy="708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buSzPct val="25000"/>
              <a:buNone/>
            </a:pPr>
            <a:r>
              <a:rPr lang="en" sz="4800" b="1">
                <a:solidFill>
                  <a:schemeClr val="dk1"/>
                </a:solidFill>
                <a:latin typeface="Lustria"/>
                <a:ea typeface="Lustria"/>
                <a:cs typeface="Lustria"/>
                <a:sym typeface="Lustria"/>
              </a:rPr>
              <a:t>Fill-in-the-Blank!</a:t>
            </a:r>
          </a:p>
        </p:txBody>
      </p:sp>
      <p:sp>
        <p:nvSpPr>
          <p:cNvPr id="634" name="Shape 634"/>
          <p:cNvSpPr/>
          <p:nvPr/>
        </p:nvSpPr>
        <p:spPr>
          <a:xfrm>
            <a:off x="269875" y="4269219"/>
            <a:ext cx="3016200" cy="1174800"/>
          </a:xfrm>
          <a:prstGeom prst="donut">
            <a:avLst>
              <a:gd name="adj" fmla="val 8752"/>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Lustria"/>
              <a:ea typeface="Lustria"/>
              <a:cs typeface="Lustria"/>
              <a:sym typeface="Lustria"/>
            </a:endParaRPr>
          </a:p>
        </p:txBody>
      </p:sp>
      <p:sp>
        <p:nvSpPr>
          <p:cNvPr id="635" name="Shape 635"/>
          <p:cNvSpPr txBox="1"/>
          <p:nvPr/>
        </p:nvSpPr>
        <p:spPr>
          <a:xfrm>
            <a:off x="4414203" y="2664199"/>
            <a:ext cx="14535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1">
                <a:solidFill>
                  <a:schemeClr val="dk1"/>
                </a:solidFill>
                <a:latin typeface="Lustria"/>
                <a:ea typeface="Lustria"/>
                <a:cs typeface="Lustria"/>
                <a:sym typeface="Lustria"/>
              </a:rPr>
              <a:t>Cloudy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5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2"/>
                                        </p:tgtEl>
                                        <p:attrNameLst>
                                          <p:attrName>style.visibility</p:attrName>
                                        </p:attrNameLst>
                                      </p:cBhvr>
                                      <p:to>
                                        <p:strVal val="visible"/>
                                      </p:to>
                                    </p:set>
                                    <p:anim calcmode="lin" valueType="num">
                                      <p:cBhvr additive="base">
                                        <p:cTn id="12" dur="500"/>
                                        <p:tgtEl>
                                          <p:spTgt spid="63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5"/>
                                        </p:tgtEl>
                                        <p:attrNameLst>
                                          <p:attrName>style.visibility</p:attrName>
                                        </p:attrNameLst>
                                      </p:cBhvr>
                                      <p:to>
                                        <p:strVal val="visible"/>
                                      </p:to>
                                    </p:set>
                                    <p:animEffect transition="in" filter="fade">
                                      <p:cBhvr>
                                        <p:cTn id="17" dur="5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blip>
          <a:srcRect/>
          <a:stretch/>
        </p:blipFill>
        <p:spPr>
          <a:xfrm>
            <a:off x="2446824" y="467699"/>
            <a:ext cx="6304200" cy="5800800"/>
          </a:xfrm>
          <a:prstGeom prst="rect">
            <a:avLst/>
          </a:prstGeom>
          <a:noFill/>
          <a:ln w="38100" cap="flat" cmpd="sng">
            <a:solidFill>
              <a:schemeClr val="dk1"/>
            </a:solidFill>
            <a:prstDash val="solid"/>
            <a:round/>
            <a:headEnd type="none" w="med" len="med"/>
            <a:tailEnd type="none" w="med" len="med"/>
          </a:ln>
        </p:spPr>
      </p:pic>
      <p:pic>
        <p:nvPicPr>
          <p:cNvPr id="641" name="Shape 641"/>
          <p:cNvPicPr preferRelativeResize="0"/>
          <p:nvPr/>
        </p:nvPicPr>
        <p:blipFill>
          <a:blip r:embed="rId4">
            <a:alphaModFix/>
          </a:blip>
          <a:stretch>
            <a:fillRect/>
          </a:stretch>
        </p:blipFill>
        <p:spPr>
          <a:xfrm>
            <a:off x="279900" y="292925"/>
            <a:ext cx="2090726" cy="6272145"/>
          </a:xfrm>
          <a:prstGeom prst="rect">
            <a:avLst/>
          </a:prstGeom>
          <a:noFill/>
          <a:ln w="2857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Shape 646"/>
          <p:cNvPicPr preferRelativeResize="0"/>
          <p:nvPr/>
        </p:nvPicPr>
        <p:blipFill rotWithShape="1">
          <a:blip r:embed="rId3">
            <a:alphaModFix/>
          </a:blip>
          <a:srcRect/>
          <a:stretch/>
        </p:blipFill>
        <p:spPr>
          <a:xfrm>
            <a:off x="2595375" y="2315375"/>
            <a:ext cx="6201900" cy="3167700"/>
          </a:xfrm>
          <a:prstGeom prst="rect">
            <a:avLst/>
          </a:prstGeom>
          <a:noFill/>
          <a:ln w="38100" cap="flat" cmpd="sng">
            <a:solidFill>
              <a:schemeClr val="dk1"/>
            </a:solidFill>
            <a:prstDash val="solid"/>
            <a:round/>
            <a:headEnd type="none" w="med" len="med"/>
            <a:tailEnd type="none" w="med" len="med"/>
          </a:ln>
        </p:spPr>
      </p:pic>
      <p:pic>
        <p:nvPicPr>
          <p:cNvPr id="647" name="Shape 647"/>
          <p:cNvPicPr preferRelativeResize="0"/>
          <p:nvPr/>
        </p:nvPicPr>
        <p:blipFill>
          <a:blip r:embed="rId4">
            <a:alphaModFix/>
          </a:blip>
          <a:stretch>
            <a:fillRect/>
          </a:stretch>
        </p:blipFill>
        <p:spPr>
          <a:xfrm>
            <a:off x="279900" y="292925"/>
            <a:ext cx="2090726" cy="6272145"/>
          </a:xfrm>
          <a:prstGeom prst="rect">
            <a:avLst/>
          </a:prstGeom>
          <a:noFill/>
          <a:ln w="28575" cap="flat" cmpd="sng">
            <a:solidFill>
              <a:srgbClr val="000000"/>
            </a:solidFill>
            <a:prstDash val="solid"/>
            <a:round/>
            <a:headEnd type="none" w="med" len="med"/>
            <a:tailEnd type="none" w="med" len="med"/>
          </a:ln>
        </p:spPr>
      </p:pic>
      <p:sp>
        <p:nvSpPr>
          <p:cNvPr id="648" name="Shape 648"/>
          <p:cNvSpPr txBox="1"/>
          <p:nvPr/>
        </p:nvSpPr>
        <p:spPr>
          <a:xfrm>
            <a:off x="3257925" y="632425"/>
            <a:ext cx="4554300" cy="1158000"/>
          </a:xfrm>
          <a:prstGeom prst="rect">
            <a:avLst/>
          </a:prstGeom>
          <a:noFill/>
          <a:ln>
            <a:noFill/>
          </a:ln>
        </p:spPr>
        <p:txBody>
          <a:bodyPr lIns="91425" tIns="91425" rIns="91425" bIns="91425" anchor="t" anchorCtr="0">
            <a:noAutofit/>
          </a:bodyPr>
          <a:lstStyle/>
          <a:p>
            <a:pPr lvl="0" algn="ctr" rtl="0">
              <a:spcBef>
                <a:spcPts val="0"/>
              </a:spcBef>
              <a:buNone/>
            </a:pPr>
            <a:r>
              <a:rPr lang="en" sz="7200">
                <a:latin typeface="Righteous"/>
                <a:ea typeface="Righteous"/>
                <a:cs typeface="Righteous"/>
                <a:sym typeface="Righteous"/>
              </a:rPr>
              <a:t>Test Tips!</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Shape 653"/>
          <p:cNvPicPr preferRelativeResize="0"/>
          <p:nvPr/>
        </p:nvPicPr>
        <p:blipFill rotWithShape="1">
          <a:blip r:embed="rId3">
            <a:alphaModFix/>
          </a:blip>
          <a:srcRect/>
          <a:stretch/>
        </p:blipFill>
        <p:spPr>
          <a:xfrm>
            <a:off x="2713424" y="1801275"/>
            <a:ext cx="5951400" cy="4200000"/>
          </a:xfrm>
          <a:prstGeom prst="rect">
            <a:avLst/>
          </a:prstGeom>
          <a:noFill/>
          <a:ln w="38100" cap="flat" cmpd="sng">
            <a:solidFill>
              <a:schemeClr val="dk1"/>
            </a:solidFill>
            <a:prstDash val="solid"/>
            <a:round/>
            <a:headEnd type="none" w="med" len="med"/>
            <a:tailEnd type="none" w="med" len="med"/>
          </a:ln>
        </p:spPr>
      </p:pic>
      <p:pic>
        <p:nvPicPr>
          <p:cNvPr id="654" name="Shape 654"/>
          <p:cNvPicPr preferRelativeResize="0"/>
          <p:nvPr/>
        </p:nvPicPr>
        <p:blipFill>
          <a:blip r:embed="rId4">
            <a:alphaModFix/>
          </a:blip>
          <a:stretch>
            <a:fillRect/>
          </a:stretch>
        </p:blipFill>
        <p:spPr>
          <a:xfrm>
            <a:off x="279900" y="292925"/>
            <a:ext cx="2090726" cy="6272145"/>
          </a:xfrm>
          <a:prstGeom prst="rect">
            <a:avLst/>
          </a:prstGeom>
          <a:noFill/>
          <a:ln w="28575" cap="flat" cmpd="sng">
            <a:solidFill>
              <a:srgbClr val="000000"/>
            </a:solidFill>
            <a:prstDash val="solid"/>
            <a:round/>
            <a:headEnd type="none" w="med" len="med"/>
            <a:tailEnd type="none" w="med" len="med"/>
          </a:ln>
        </p:spPr>
      </p:pic>
      <p:sp>
        <p:nvSpPr>
          <p:cNvPr id="655" name="Shape 655"/>
          <p:cNvSpPr txBox="1"/>
          <p:nvPr/>
        </p:nvSpPr>
        <p:spPr>
          <a:xfrm>
            <a:off x="3391850" y="437525"/>
            <a:ext cx="4554300" cy="1158000"/>
          </a:xfrm>
          <a:prstGeom prst="rect">
            <a:avLst/>
          </a:prstGeom>
          <a:noFill/>
          <a:ln>
            <a:noFill/>
          </a:ln>
        </p:spPr>
        <p:txBody>
          <a:bodyPr lIns="91425" tIns="91425" rIns="91425" bIns="91425" anchor="t" anchorCtr="0">
            <a:noAutofit/>
          </a:bodyPr>
          <a:lstStyle/>
          <a:p>
            <a:pPr lvl="0" algn="ctr" rtl="0">
              <a:spcBef>
                <a:spcPts val="0"/>
              </a:spcBef>
              <a:buNone/>
            </a:pPr>
            <a:r>
              <a:rPr lang="en" sz="7200">
                <a:latin typeface="Righteous"/>
                <a:ea typeface="Righteous"/>
                <a:cs typeface="Righteous"/>
                <a:sym typeface="Righteous"/>
              </a:rPr>
              <a:t>Test Tips!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Shape 660"/>
          <p:cNvPicPr preferRelativeResize="0"/>
          <p:nvPr/>
        </p:nvPicPr>
        <p:blipFill rotWithShape="1">
          <a:blip r:embed="rId3">
            <a:alphaModFix/>
          </a:blip>
          <a:srcRect/>
          <a:stretch/>
        </p:blipFill>
        <p:spPr>
          <a:xfrm>
            <a:off x="2546100" y="1527474"/>
            <a:ext cx="6151200" cy="4782600"/>
          </a:xfrm>
          <a:prstGeom prst="rect">
            <a:avLst/>
          </a:prstGeom>
          <a:noFill/>
          <a:ln w="28575" cap="flat" cmpd="sng">
            <a:solidFill>
              <a:schemeClr val="dk1"/>
            </a:solidFill>
            <a:prstDash val="solid"/>
            <a:round/>
            <a:headEnd type="none" w="med" len="med"/>
            <a:tailEnd type="none" w="med" len="med"/>
          </a:ln>
        </p:spPr>
      </p:pic>
      <p:pic>
        <p:nvPicPr>
          <p:cNvPr id="661" name="Shape 661"/>
          <p:cNvPicPr preferRelativeResize="0"/>
          <p:nvPr/>
        </p:nvPicPr>
        <p:blipFill>
          <a:blip r:embed="rId4">
            <a:alphaModFix/>
          </a:blip>
          <a:stretch>
            <a:fillRect/>
          </a:stretch>
        </p:blipFill>
        <p:spPr>
          <a:xfrm>
            <a:off x="279900" y="292925"/>
            <a:ext cx="2090726" cy="6272145"/>
          </a:xfrm>
          <a:prstGeom prst="rect">
            <a:avLst/>
          </a:prstGeom>
          <a:noFill/>
          <a:ln w="28575" cap="flat" cmpd="sng">
            <a:solidFill>
              <a:srgbClr val="000000"/>
            </a:solidFill>
            <a:prstDash val="solid"/>
            <a:round/>
            <a:headEnd type="none" w="med" len="med"/>
            <a:tailEnd type="none" w="med" len="med"/>
          </a:ln>
        </p:spPr>
      </p:pic>
      <p:sp>
        <p:nvSpPr>
          <p:cNvPr id="662" name="Shape 662"/>
          <p:cNvSpPr txBox="1"/>
          <p:nvPr/>
        </p:nvSpPr>
        <p:spPr>
          <a:xfrm>
            <a:off x="3391850" y="132725"/>
            <a:ext cx="4554300" cy="1158000"/>
          </a:xfrm>
          <a:prstGeom prst="rect">
            <a:avLst/>
          </a:prstGeom>
          <a:noFill/>
          <a:ln>
            <a:noFill/>
          </a:ln>
        </p:spPr>
        <p:txBody>
          <a:bodyPr lIns="91425" tIns="91425" rIns="91425" bIns="91425" anchor="t" anchorCtr="0">
            <a:noAutofit/>
          </a:bodyPr>
          <a:lstStyle/>
          <a:p>
            <a:pPr lvl="0" algn="ctr">
              <a:spcBef>
                <a:spcPts val="0"/>
              </a:spcBef>
              <a:buNone/>
            </a:pPr>
            <a:r>
              <a:rPr lang="en" sz="7200">
                <a:latin typeface="Righteous"/>
                <a:ea typeface="Righteous"/>
                <a:cs typeface="Righteous"/>
                <a:sym typeface="Righteous"/>
              </a:rPr>
              <a:t>Test Tips!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a:stretch/>
        </p:blipFill>
        <p:spPr>
          <a:xfrm>
            <a:off x="520700" y="1016000"/>
            <a:ext cx="8089800" cy="4826100"/>
          </a:xfrm>
          <a:prstGeom prst="rect">
            <a:avLst/>
          </a:prstGeom>
          <a:noFill/>
          <a:ln w="9525" cap="flat" cmpd="sng">
            <a:solidFill>
              <a:schemeClr val="dk1"/>
            </a:solidFill>
            <a:prstDash val="solid"/>
            <a:round/>
            <a:headEnd type="none" w="med" len="med"/>
            <a:tailEnd type="none" w="med" len="med"/>
          </a:ln>
        </p:spPr>
      </p:pic>
      <p:sp>
        <p:nvSpPr>
          <p:cNvPr id="274" name="Shape 274"/>
          <p:cNvSpPr/>
          <p:nvPr/>
        </p:nvSpPr>
        <p:spPr>
          <a:xfrm>
            <a:off x="2714625" y="4876594"/>
            <a:ext cx="3318000" cy="333300"/>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275" name="Shape 275"/>
          <p:cNvSpPr/>
          <p:nvPr/>
        </p:nvSpPr>
        <p:spPr>
          <a:xfrm rot="1053295">
            <a:off x="4565634" y="4645102"/>
            <a:ext cx="1587429" cy="333502"/>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276" name="Shape 276"/>
          <p:cNvSpPr/>
          <p:nvPr/>
        </p:nvSpPr>
        <p:spPr>
          <a:xfrm rot="-747782">
            <a:off x="4561726" y="5043258"/>
            <a:ext cx="1587508" cy="333368"/>
          </a:xfrm>
          <a:prstGeom prst="leftArrow">
            <a:avLst>
              <a:gd name="adj1" fmla="val 50000"/>
              <a:gd name="adj2" fmla="val 50000"/>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277" name="Shape 277"/>
          <p:cNvSpPr txBox="1"/>
          <p:nvPr/>
        </p:nvSpPr>
        <p:spPr>
          <a:xfrm>
            <a:off x="5061803" y="4245644"/>
            <a:ext cx="3286200" cy="9540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2800" b="1" i="0" u="none" strike="noStrike" cap="none">
                <a:solidFill>
                  <a:schemeClr val="dk1"/>
                </a:solidFill>
                <a:latin typeface="Lustria"/>
                <a:ea typeface="Lustria"/>
                <a:cs typeface="Lustria"/>
                <a:sym typeface="Lustria"/>
              </a:rPr>
              <a:t>Helpful Clickable Links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500"/>
                                        <p:tgtEl>
                                          <p:spTgt spid="2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500"/>
                                        <p:tgtEl>
                                          <p:spTgt spid="2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5"/>
                                        </p:tgtEl>
                                        <p:attrNameLst>
                                          <p:attrName>style.visibility</p:attrName>
                                        </p:attrNameLst>
                                      </p:cBhvr>
                                      <p:to>
                                        <p:strVal val="visible"/>
                                      </p:to>
                                    </p:set>
                                    <p:animEffect transition="in" filter="fade">
                                      <p:cBhvr>
                                        <p:cTn id="19"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436852" y="863600"/>
            <a:ext cx="8270400" cy="5109600"/>
          </a:xfrm>
          <a:prstGeom prst="rect">
            <a:avLst/>
          </a:prstGeom>
          <a:noFill/>
          <a:ln w="9525" cap="flat" cmpd="sng">
            <a:solidFill>
              <a:schemeClr val="dk1"/>
            </a:solidFill>
            <a:prstDash val="solid"/>
            <a:round/>
            <a:headEnd type="none" w="med" len="med"/>
            <a:tailEnd type="none" w="med" len="med"/>
          </a:ln>
        </p:spPr>
      </p:pic>
      <p:sp>
        <p:nvSpPr>
          <p:cNvPr id="283" name="Shape 283"/>
          <p:cNvSpPr/>
          <p:nvPr/>
        </p:nvSpPr>
        <p:spPr>
          <a:xfrm>
            <a:off x="222250" y="5087551"/>
            <a:ext cx="4508400" cy="945000"/>
          </a:xfrm>
          <a:prstGeom prst="donut">
            <a:avLst>
              <a:gd name="adj" fmla="val 5557"/>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a:stretch/>
        </p:blipFill>
        <p:spPr>
          <a:xfrm>
            <a:off x="1351715" y="1325096"/>
            <a:ext cx="6454500" cy="5077200"/>
          </a:xfrm>
          <a:prstGeom prst="rect">
            <a:avLst/>
          </a:prstGeom>
          <a:noFill/>
          <a:ln w="9525" cap="flat" cmpd="sng">
            <a:solidFill>
              <a:schemeClr val="dk1"/>
            </a:solidFill>
            <a:prstDash val="solid"/>
            <a:round/>
            <a:headEnd type="none" w="med" len="med"/>
            <a:tailEnd type="none" w="med" len="med"/>
          </a:ln>
        </p:spPr>
      </p:pic>
      <p:sp>
        <p:nvSpPr>
          <p:cNvPr id="289" name="Shape 289"/>
          <p:cNvSpPr txBox="1"/>
          <p:nvPr/>
        </p:nvSpPr>
        <p:spPr>
          <a:xfrm>
            <a:off x="359836" y="302212"/>
            <a:ext cx="8391000" cy="8286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Clr>
                <a:srgbClr val="3F3F3F"/>
              </a:buClr>
              <a:buSzPct val="25000"/>
              <a:buFont typeface="Lustria"/>
              <a:buNone/>
            </a:pPr>
            <a:r>
              <a:rPr lang="en" sz="4000" b="1" i="0" u="none" strike="noStrike" cap="none">
                <a:solidFill>
                  <a:srgbClr val="3F3F3F"/>
                </a:solidFill>
                <a:latin typeface="Lustria"/>
                <a:ea typeface="Lustria"/>
                <a:cs typeface="Lustria"/>
                <a:sym typeface="Lustria"/>
              </a:rPr>
              <a:t>Navigation Tools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a:stretch/>
        </p:blipFill>
        <p:spPr>
          <a:xfrm>
            <a:off x="526608" y="1367150"/>
            <a:ext cx="8190900" cy="4735800"/>
          </a:xfrm>
          <a:prstGeom prst="rect">
            <a:avLst/>
          </a:prstGeom>
          <a:noFill/>
          <a:ln>
            <a:noFill/>
          </a:ln>
        </p:spPr>
      </p:pic>
      <p:pic>
        <p:nvPicPr>
          <p:cNvPr id="295" name="Shape 295"/>
          <p:cNvPicPr preferRelativeResize="0"/>
          <p:nvPr/>
        </p:nvPicPr>
        <p:blipFill rotWithShape="1">
          <a:blip r:embed="rId4">
            <a:alphaModFix/>
          </a:blip>
          <a:srcRect/>
          <a:stretch/>
        </p:blipFill>
        <p:spPr>
          <a:xfrm>
            <a:off x="2312152" y="2144005"/>
            <a:ext cx="4899300" cy="3300900"/>
          </a:xfrm>
          <a:prstGeom prst="rect">
            <a:avLst/>
          </a:prstGeom>
          <a:noFill/>
          <a:ln w="38100" cap="flat" cmpd="sng">
            <a:solidFill>
              <a:schemeClr val="dk1"/>
            </a:solidFill>
            <a:prstDash val="solid"/>
            <a:round/>
            <a:headEnd type="none" w="med" len="med"/>
            <a:tailEnd type="none" w="med" len="med"/>
          </a:ln>
        </p:spPr>
      </p:pic>
      <p:sp>
        <p:nvSpPr>
          <p:cNvPr id="296" name="Shape 296"/>
          <p:cNvSpPr/>
          <p:nvPr/>
        </p:nvSpPr>
        <p:spPr>
          <a:xfrm rot="10800000">
            <a:off x="2312226" y="1277175"/>
            <a:ext cx="2155800" cy="605400"/>
          </a:xfrm>
          <a:prstGeom prst="rightArrow">
            <a:avLst>
              <a:gd name="adj1" fmla="val 50000"/>
              <a:gd name="adj2" fmla="val 50000"/>
            </a:avLst>
          </a:prstGeom>
          <a:solidFill>
            <a:srgbClr val="FF0000"/>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297" name="Shape 297"/>
          <p:cNvSpPr/>
          <p:nvPr/>
        </p:nvSpPr>
        <p:spPr>
          <a:xfrm rot="5400000">
            <a:off x="7128471" y="341342"/>
            <a:ext cx="1279500" cy="605400"/>
          </a:xfrm>
          <a:prstGeom prst="rightArrow">
            <a:avLst>
              <a:gd name="adj1" fmla="val 50000"/>
              <a:gd name="adj2" fmla="val 50000"/>
            </a:avLst>
          </a:prstGeom>
          <a:solidFill>
            <a:srgbClr val="FF0000"/>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298" name="Shape 298"/>
          <p:cNvSpPr/>
          <p:nvPr/>
        </p:nvSpPr>
        <p:spPr>
          <a:xfrm>
            <a:off x="-238125" y="2097259"/>
            <a:ext cx="5235600" cy="605400"/>
          </a:xfrm>
          <a:prstGeom prst="rightArrow">
            <a:avLst>
              <a:gd name="adj1" fmla="val 50000"/>
              <a:gd name="adj2" fmla="val 50000"/>
            </a:avLst>
          </a:prstGeom>
          <a:solidFill>
            <a:srgbClr val="FF0000"/>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pic>
        <p:nvPicPr>
          <p:cNvPr id="299" name="Shape 299"/>
          <p:cNvPicPr preferRelativeResize="0"/>
          <p:nvPr/>
        </p:nvPicPr>
        <p:blipFill rotWithShape="1">
          <a:blip r:embed="rId5">
            <a:alphaModFix/>
          </a:blip>
          <a:srcRect/>
          <a:stretch/>
        </p:blipFill>
        <p:spPr>
          <a:xfrm>
            <a:off x="2038531" y="2926259"/>
            <a:ext cx="5427000" cy="1641600"/>
          </a:xfrm>
          <a:prstGeom prst="rect">
            <a:avLst/>
          </a:prstGeom>
          <a:noFill/>
          <a:ln w="9525" cap="flat" cmpd="sng">
            <a:solidFill>
              <a:schemeClr val="dk1"/>
            </a:solidFill>
            <a:prstDash val="solid"/>
            <a:round/>
            <a:headEnd type="none" w="med" len="med"/>
            <a:tailEnd type="none" w="med" len="med"/>
          </a:ln>
        </p:spPr>
      </p:pic>
      <p:sp>
        <p:nvSpPr>
          <p:cNvPr id="300" name="Shape 300"/>
          <p:cNvSpPr txBox="1"/>
          <p:nvPr/>
        </p:nvSpPr>
        <p:spPr>
          <a:xfrm>
            <a:off x="367453" y="320947"/>
            <a:ext cx="6137700" cy="646200"/>
          </a:xfrm>
          <a:prstGeom prst="rect">
            <a:avLst/>
          </a:prstGeom>
          <a:solidFill>
            <a:srgbClr val="F2F2F2"/>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3600" b="1" i="0" u="none" strike="noStrike" cap="none">
                <a:solidFill>
                  <a:schemeClr val="dk1"/>
                </a:solidFill>
                <a:latin typeface="Lustria"/>
                <a:ea typeface="Lustria"/>
                <a:cs typeface="Lustria"/>
                <a:sym typeface="Lustria"/>
              </a:rPr>
              <a:t>Navigation Tools!</a:t>
            </a:r>
          </a:p>
        </p:txBody>
      </p:sp>
      <p:sp>
        <p:nvSpPr>
          <p:cNvPr id="301" name="Shape 301"/>
          <p:cNvSpPr/>
          <p:nvPr/>
        </p:nvSpPr>
        <p:spPr>
          <a:xfrm rot="-5400000">
            <a:off x="3488081" y="5348699"/>
            <a:ext cx="2413200" cy="605400"/>
          </a:xfrm>
          <a:prstGeom prst="rightArrow">
            <a:avLst>
              <a:gd name="adj1" fmla="val 50000"/>
              <a:gd name="adj2" fmla="val 50000"/>
            </a:avLst>
          </a:prstGeom>
          <a:solidFill>
            <a:srgbClr val="FF0000"/>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additive="base">
                                        <p:cTn id="7"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5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 calcmode="lin" valueType="num">
                                      <p:cBhvr additive="base">
                                        <p:cTn id="22" dur="500"/>
                                        <p:tgtEl>
                                          <p:spTgt spid="299"/>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additive="base">
                                        <p:cTn id="25" dur="500"/>
                                        <p:tgtEl>
                                          <p:spTgt spid="30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296"/>
                                        </p:tgtEl>
                                        <p:attrNameLst>
                                          <p:attrName>style.visibility</p:attrName>
                                        </p:attrNameLst>
                                      </p:cBhvr>
                                      <p:to>
                                        <p:strVal val="visible"/>
                                      </p:to>
                                    </p:set>
                                    <p:anim calcmode="lin" valueType="num">
                                      <p:cBhvr additive="base">
                                        <p:cTn id="30" dur="1400"/>
                                        <p:tgtEl>
                                          <p:spTgt spid="2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On-screen Show (4:3)</PresentationFormat>
  <Paragraphs>87</Paragraphs>
  <Slides>59</Slides>
  <Notes>59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Courgette</vt:lpstr>
      <vt:lpstr>Righteous</vt:lpstr>
      <vt:lpstr>Cutive</vt:lpstr>
      <vt:lpstr>Lustria</vt:lpstr>
      <vt:lpstr>simple-light-2</vt:lpstr>
      <vt:lpstr>Capital</vt:lpstr>
      <vt:lpstr>  THE SAGE TEST  Student Assessment Of Growth  and Excellence</vt:lpstr>
      <vt:lpstr>SAGE TEST INFORMATION (Revised to Include 2016 Updates)</vt:lpstr>
      <vt:lpstr>Signing In To The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Writing Test</vt:lpstr>
      <vt:lpstr>PowerPoint Presentation</vt:lpstr>
      <vt:lpstr>PowerPoint Presentation</vt:lpstr>
      <vt:lpstr>The Math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SAGE TEST  Student Assessment Of Growth  and Excellence</dc:title>
  <dc:creator>Hanson, Michelle R</dc:creator>
  <cp:lastModifiedBy>Hanson, Michelle R</cp:lastModifiedBy>
  <cp:revision>1</cp:revision>
  <dcterms:modified xsi:type="dcterms:W3CDTF">2016-03-21T18:26:43Z</dcterms:modified>
</cp:coreProperties>
</file>